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18" r:id="rId1"/>
  </p:sldMasterIdLst>
  <p:notesMasterIdLst>
    <p:notesMasterId r:id="rId20"/>
  </p:notesMasterIdLst>
  <p:sldIdLst>
    <p:sldId id="260" r:id="rId2"/>
    <p:sldId id="282" r:id="rId3"/>
    <p:sldId id="284" r:id="rId4"/>
    <p:sldId id="285" r:id="rId5"/>
    <p:sldId id="286" r:id="rId6"/>
    <p:sldId id="287" r:id="rId7"/>
    <p:sldId id="288" r:id="rId8"/>
    <p:sldId id="293" r:id="rId9"/>
    <p:sldId id="289" r:id="rId10"/>
    <p:sldId id="290" r:id="rId11"/>
    <p:sldId id="291" r:id="rId12"/>
    <p:sldId id="304" r:id="rId13"/>
    <p:sldId id="307" r:id="rId14"/>
    <p:sldId id="306" r:id="rId15"/>
    <p:sldId id="305" r:id="rId16"/>
    <p:sldId id="297" r:id="rId17"/>
    <p:sldId id="283" r:id="rId18"/>
    <p:sldId id="296" r:id="rId1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853">
          <p15:clr>
            <a:srgbClr val="A4A3A4"/>
          </p15:clr>
        </p15:guide>
        <p15:guide id="2" pos="77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FF"/>
    <a:srgbClr val="922F51"/>
    <a:srgbClr val="0066CC"/>
    <a:srgbClr val="922957"/>
    <a:srgbClr val="FFFFFF"/>
    <a:srgbClr val="660066"/>
    <a:srgbClr val="660033"/>
    <a:srgbClr val="FF9999"/>
    <a:srgbClr val="990099"/>
    <a:srgbClr val="3B00A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98" autoAdjust="0"/>
    <p:restoredTop sz="99768" autoAdjust="0"/>
  </p:normalViewPr>
  <p:slideViewPr>
    <p:cSldViewPr snapToGrid="0">
      <p:cViewPr varScale="1">
        <p:scale>
          <a:sx n="87" d="100"/>
          <a:sy n="87" d="100"/>
        </p:scale>
        <p:origin x="1427" y="70"/>
      </p:cViewPr>
      <p:guideLst>
        <p:guide orient="horz" pos="853"/>
        <p:guide pos="77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7069663-A0F7-4E5D-9DF7-6A546CC6E3C0}" type="doc">
      <dgm:prSet loTypeId="urn:microsoft.com/office/officeart/2005/8/layout/process5" loCatId="process" qsTypeId="urn:microsoft.com/office/officeart/2005/8/quickstyle/simple1" qsCatId="simple" csTypeId="urn:microsoft.com/office/officeart/2005/8/colors/accent1_2" csCatId="accent1" phldr="1"/>
      <dgm:spPr/>
    </dgm:pt>
    <dgm:pt modelId="{22C8ED21-D6E3-466E-98BB-F8AFC5EDC05D}">
      <dgm:prSet phldrT="[文字]" custT="1"/>
      <dgm:spPr>
        <a:solidFill>
          <a:srgbClr val="7030A0"/>
        </a:solidFill>
      </dgm:spPr>
      <dgm:t>
        <a:bodyPr/>
        <a:lstStyle/>
        <a:p>
          <a:pPr algn="l">
            <a:lnSpc>
              <a:spcPct val="90000"/>
            </a:lnSpc>
            <a:spcAft>
              <a:spcPts val="0"/>
            </a:spcAft>
          </a:pPr>
          <a:r>
            <a:rPr lang="zh-TW" altLang="en-US" sz="1800" b="1" dirty="0">
              <a:effectLst>
                <a:outerShdw blurRad="50800" dist="38100" dir="2700000" algn="tl" rotWithShape="0">
                  <a:prstClr val="black"/>
                </a:outerShdw>
              </a:effectLst>
              <a:latin typeface="Noto Sans CJK TC Black" pitchFamily="34" charset="-120"/>
              <a:ea typeface="Noto Sans CJK TC Black" pitchFamily="34" charset="-120"/>
            </a:rPr>
            <a:t>對象→大四學生 </a:t>
          </a:r>
          <a:endParaRPr lang="en-US" altLang="zh-TW" sz="1800" b="1" dirty="0">
            <a:effectLst>
              <a:outerShdw blurRad="50800" dist="38100" dir="2700000" algn="tl" rotWithShape="0">
                <a:prstClr val="black"/>
              </a:outerShdw>
            </a:effectLst>
            <a:latin typeface="Noto Sans CJK TC Black" pitchFamily="34" charset="-120"/>
            <a:ea typeface="Noto Sans CJK TC Black" pitchFamily="34" charset="-120"/>
          </a:endParaRPr>
        </a:p>
        <a:p>
          <a:pPr algn="l">
            <a:lnSpc>
              <a:spcPct val="90000"/>
            </a:lnSpc>
            <a:spcAft>
              <a:spcPts val="0"/>
            </a:spcAft>
          </a:pPr>
          <a:r>
            <a:rPr lang="zh-TW" altLang="en-US" sz="1800" b="1" dirty="0">
              <a:effectLst>
                <a:outerShdw blurRad="50800" dist="38100" dir="2700000" algn="tl" rotWithShape="0">
                  <a:prstClr val="black"/>
                </a:outerShdw>
              </a:effectLst>
              <a:latin typeface="Noto Sans CJK TC Black" pitchFamily="34" charset="-120"/>
              <a:ea typeface="Noto Sans CJK TC Black" pitchFamily="34" charset="-120"/>
            </a:rPr>
            <a:t>時間→下學期</a:t>
          </a:r>
          <a:r>
            <a:rPr lang="en-US" altLang="zh-TW" sz="1800" b="1" dirty="0">
              <a:effectLst>
                <a:outerShdw blurRad="50800" dist="38100" dir="2700000" algn="tl" rotWithShape="0">
                  <a:prstClr val="black"/>
                </a:outerShdw>
              </a:effectLst>
              <a:latin typeface="Noto Sans CJK TC Black" pitchFamily="34" charset="-120"/>
              <a:ea typeface="Noto Sans CJK TC Black" pitchFamily="34" charset="-120"/>
            </a:rPr>
            <a:t>(3</a:t>
          </a:r>
          <a:r>
            <a:rPr lang="zh-TW" altLang="en-US" sz="1800" b="1" dirty="0">
              <a:effectLst>
                <a:outerShdw blurRad="50800" dist="38100" dir="2700000" algn="tl" rotWithShape="0">
                  <a:prstClr val="black"/>
                </a:outerShdw>
              </a:effectLst>
              <a:latin typeface="Noto Sans CJK TC Black" pitchFamily="34" charset="-120"/>
              <a:ea typeface="Noto Sans CJK TC Black" pitchFamily="34" charset="-120"/>
            </a:rPr>
            <a:t>月</a:t>
          </a:r>
          <a:r>
            <a:rPr lang="en-US" altLang="zh-TW" sz="1800" b="1" dirty="0">
              <a:effectLst>
                <a:outerShdw blurRad="50800" dist="38100" dir="2700000" algn="tl" rotWithShape="0">
                  <a:prstClr val="black"/>
                </a:outerShdw>
              </a:effectLst>
              <a:latin typeface="Noto Sans CJK TC Black" pitchFamily="34" charset="-120"/>
              <a:ea typeface="Noto Sans CJK TC Black" pitchFamily="34" charset="-120"/>
            </a:rPr>
            <a:t>-6</a:t>
          </a:r>
          <a:r>
            <a:rPr lang="zh-TW" altLang="en-US" sz="1800" b="1" dirty="0">
              <a:effectLst>
                <a:outerShdw blurRad="50800" dist="38100" dir="2700000" algn="tl" rotWithShape="0">
                  <a:prstClr val="black"/>
                </a:outerShdw>
              </a:effectLst>
              <a:latin typeface="Noto Sans CJK TC Black" pitchFamily="34" charset="-120"/>
              <a:ea typeface="Noto Sans CJK TC Black" pitchFamily="34" charset="-120"/>
            </a:rPr>
            <a:t>月</a:t>
          </a:r>
          <a:r>
            <a:rPr lang="en-US" altLang="zh-TW" sz="1800" b="1" dirty="0">
              <a:effectLst>
                <a:outerShdw blurRad="50800" dist="38100" dir="2700000" algn="tl" rotWithShape="0">
                  <a:prstClr val="black"/>
                </a:outerShdw>
              </a:effectLst>
              <a:latin typeface="Noto Sans CJK TC Black" pitchFamily="34" charset="-120"/>
              <a:ea typeface="Noto Sans CJK TC Black" pitchFamily="34" charset="-120"/>
            </a:rPr>
            <a:t>)</a:t>
          </a:r>
        </a:p>
        <a:p>
          <a:pPr algn="l">
            <a:lnSpc>
              <a:spcPct val="90000"/>
            </a:lnSpc>
            <a:spcAft>
              <a:spcPts val="0"/>
            </a:spcAft>
          </a:pPr>
          <a:r>
            <a:rPr lang="zh-TW" altLang="en-US" sz="1800" b="1" dirty="0">
              <a:effectLst>
                <a:outerShdw blurRad="50800" dist="38100" dir="2700000" algn="tl" rotWithShape="0">
                  <a:prstClr val="black"/>
                </a:outerShdw>
              </a:effectLst>
              <a:latin typeface="Noto Sans CJK TC Black" pitchFamily="34" charset="-120"/>
              <a:ea typeface="Noto Sans CJK TC Black" pitchFamily="34" charset="-120"/>
            </a:rPr>
            <a:t>資格→有投入證券業務意願</a:t>
          </a:r>
          <a:endParaRPr lang="en-US" altLang="zh-TW" sz="1800" b="1" dirty="0">
            <a:effectLst>
              <a:outerShdw blurRad="50800" dist="38100" dir="2700000" algn="tl" rotWithShape="0">
                <a:prstClr val="black"/>
              </a:outerShdw>
            </a:effectLst>
            <a:latin typeface="Noto Sans CJK TC Black" pitchFamily="34" charset="-120"/>
            <a:ea typeface="Noto Sans CJK TC Black" pitchFamily="34" charset="-120"/>
          </a:endParaRPr>
        </a:p>
        <a:p>
          <a:pPr algn="l">
            <a:lnSpc>
              <a:spcPct val="90000"/>
            </a:lnSpc>
            <a:spcAft>
              <a:spcPts val="0"/>
            </a:spcAft>
          </a:pPr>
          <a:r>
            <a:rPr lang="zh-TW" altLang="en-US" sz="1800" b="1" dirty="0">
              <a:effectLst>
                <a:outerShdw blurRad="50800" dist="38100" dir="2700000" algn="tl" rotWithShape="0">
                  <a:prstClr val="black"/>
                </a:outerShdw>
              </a:effectLst>
              <a:latin typeface="Noto Sans CJK TC Black" pitchFamily="34" charset="-120"/>
              <a:ea typeface="Noto Sans CJK TC Black" pitchFamily="34" charset="-120"/>
            </a:rPr>
            <a:t>具證券業務員證照為佳</a:t>
          </a:r>
        </a:p>
      </dgm:t>
    </dgm:pt>
    <dgm:pt modelId="{FDB0F5E1-041C-494F-A590-A8FA8408CFB0}" type="parTrans" cxnId="{5C1B7DB7-7A9C-4230-81B0-76F6EFA9B542}">
      <dgm:prSet/>
      <dgm:spPr/>
      <dgm:t>
        <a:bodyPr/>
        <a:lstStyle/>
        <a:p>
          <a:endParaRPr lang="zh-TW" altLang="en-US">
            <a:latin typeface="Noto Sans CJK TC Black" pitchFamily="34" charset="-120"/>
            <a:ea typeface="Noto Sans CJK TC Black" pitchFamily="34" charset="-120"/>
          </a:endParaRPr>
        </a:p>
      </dgm:t>
    </dgm:pt>
    <dgm:pt modelId="{77FB1061-4C5A-43CA-B23D-8BA561A22D81}" type="sibTrans" cxnId="{5C1B7DB7-7A9C-4230-81B0-76F6EFA9B542}">
      <dgm:prSet/>
      <dgm:spPr>
        <a:solidFill>
          <a:srgbClr val="FFC000"/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endParaRPr lang="zh-TW" altLang="en-US">
            <a:latin typeface="Noto Sans CJK TC Black" pitchFamily="34" charset="-120"/>
            <a:ea typeface="Noto Sans CJK TC Black" pitchFamily="34" charset="-120"/>
          </a:endParaRPr>
        </a:p>
      </dgm:t>
    </dgm:pt>
    <dgm:pt modelId="{E1140950-F3C5-4601-A83D-6BE31C6AE213}">
      <dgm:prSet phldrT="[文字]" custT="1"/>
      <dgm:spPr>
        <a:solidFill>
          <a:srgbClr val="7030A0"/>
        </a:solidFill>
      </dgm:spPr>
      <dgm:t>
        <a:bodyPr/>
        <a:lstStyle/>
        <a:p>
          <a:pPr algn="l">
            <a:spcAft>
              <a:spcPts val="0"/>
            </a:spcAft>
          </a:pPr>
          <a:r>
            <a:rPr lang="zh-TW" altLang="en-US" sz="1800" b="1" dirty="0">
              <a:effectLst>
                <a:outerShdw blurRad="50800" dist="38100" dir="2700000" algn="tl" rotWithShape="0">
                  <a:prstClr val="black"/>
                </a:outerShdw>
              </a:effectLst>
              <a:latin typeface="Noto Sans CJK TC Black" pitchFamily="34" charset="-120"/>
              <a:ea typeface="Noto Sans CJK TC Black" pitchFamily="34" charset="-120"/>
            </a:rPr>
            <a:t>獎助學金</a:t>
          </a:r>
          <a:r>
            <a:rPr lang="en-US" altLang="zh-TW" sz="1800" b="1" dirty="0">
              <a:effectLst>
                <a:outerShdw blurRad="50800" dist="38100" dir="2700000" algn="tl" rotWithShape="0">
                  <a:prstClr val="black"/>
                </a:outerShdw>
              </a:effectLst>
              <a:latin typeface="Noto Sans CJK TC Black" pitchFamily="34" charset="-120"/>
              <a:ea typeface="Noto Sans CJK TC Black" pitchFamily="34" charset="-120"/>
            </a:rPr>
            <a:t>8,000</a:t>
          </a:r>
          <a:r>
            <a:rPr lang="zh-TW" altLang="en-US" sz="1800" b="1" dirty="0">
              <a:effectLst>
                <a:outerShdw blurRad="50800" dist="38100" dir="2700000" algn="tl" rotWithShape="0">
                  <a:prstClr val="black"/>
                </a:outerShdw>
              </a:effectLst>
              <a:latin typeface="Noto Sans CJK TC Black" pitchFamily="34" charset="-120"/>
              <a:ea typeface="Noto Sans CJK TC Black" pitchFamily="34" charset="-120"/>
            </a:rPr>
            <a:t>元</a:t>
          </a:r>
          <a:r>
            <a:rPr lang="en-US" altLang="zh-TW" sz="1800" b="1" dirty="0">
              <a:effectLst>
                <a:outerShdw blurRad="50800" dist="38100" dir="2700000" algn="tl" rotWithShape="0">
                  <a:prstClr val="black"/>
                </a:outerShdw>
              </a:effectLst>
              <a:latin typeface="Noto Sans CJK TC Black" pitchFamily="34" charset="-120"/>
              <a:ea typeface="Noto Sans CJK TC Black" pitchFamily="34" charset="-120"/>
            </a:rPr>
            <a:t>/</a:t>
          </a:r>
          <a:r>
            <a:rPr lang="zh-TW" altLang="en-US" sz="1800" b="1" dirty="0">
              <a:effectLst>
                <a:outerShdw blurRad="50800" dist="38100" dir="2700000" algn="tl" rotWithShape="0">
                  <a:prstClr val="black"/>
                </a:outerShdw>
              </a:effectLst>
              <a:latin typeface="Noto Sans CJK TC Black" pitchFamily="34" charset="-120"/>
              <a:ea typeface="Noto Sans CJK TC Black" pitchFamily="34" charset="-120"/>
            </a:rPr>
            <a:t>月</a:t>
          </a:r>
          <a:endParaRPr lang="en-US" altLang="zh-TW" sz="1800" b="1" dirty="0">
            <a:effectLst>
              <a:outerShdw blurRad="50800" dist="38100" dir="2700000" algn="tl" rotWithShape="0">
                <a:prstClr val="black"/>
              </a:outerShdw>
            </a:effectLst>
            <a:latin typeface="Noto Sans CJK TC Black" pitchFamily="34" charset="-120"/>
            <a:ea typeface="Noto Sans CJK TC Black" pitchFamily="34" charset="-120"/>
          </a:endParaRPr>
        </a:p>
        <a:p>
          <a:pPr algn="l">
            <a:spcAft>
              <a:spcPts val="0"/>
            </a:spcAft>
          </a:pPr>
          <a:r>
            <a:rPr lang="zh-TW" altLang="en-US" sz="1800" b="1" dirty="0">
              <a:effectLst>
                <a:outerShdw blurRad="50800" dist="38100" dir="2700000" algn="tl" rotWithShape="0">
                  <a:prstClr val="black"/>
                </a:outerShdw>
              </a:effectLst>
              <a:latin typeface="Noto Sans CJK TC Black" pitchFamily="34" charset="-120"/>
              <a:ea typeface="Noto Sans CJK TC Black" pitchFamily="34" charset="-120"/>
            </a:rPr>
            <a:t>享團體保險</a:t>
          </a:r>
          <a:endParaRPr lang="en-US" altLang="zh-TW" sz="1800" b="1" dirty="0">
            <a:effectLst>
              <a:outerShdw blurRad="50800" dist="38100" dir="2700000" algn="tl" rotWithShape="0">
                <a:prstClr val="black"/>
              </a:outerShdw>
            </a:effectLst>
            <a:latin typeface="Noto Sans CJK TC Black" pitchFamily="34" charset="-120"/>
            <a:ea typeface="Noto Sans CJK TC Black" pitchFamily="34" charset="-120"/>
          </a:endParaRPr>
        </a:p>
        <a:p>
          <a:pPr algn="l">
            <a:spcAft>
              <a:spcPts val="0"/>
            </a:spcAft>
          </a:pPr>
          <a:r>
            <a:rPr lang="zh-TW" altLang="en-US" sz="1800" b="1" dirty="0">
              <a:effectLst>
                <a:outerShdw blurRad="50800" dist="38100" dir="2700000" algn="tl" rotWithShape="0">
                  <a:prstClr val="black"/>
                </a:outerShdw>
              </a:effectLst>
              <a:latin typeface="Noto Sans CJK TC Black" pitchFamily="34" charset="-120"/>
              <a:ea typeface="Noto Sans CJK TC Black" pitchFamily="34" charset="-120"/>
            </a:rPr>
            <a:t>集中訓練</a:t>
          </a:r>
          <a:r>
            <a:rPr lang="en-US" altLang="zh-TW" sz="1800" b="1" dirty="0">
              <a:effectLst>
                <a:outerShdw blurRad="50800" dist="38100" dir="2700000" algn="tl" rotWithShape="0">
                  <a:prstClr val="black"/>
                </a:outerShdw>
              </a:effectLst>
              <a:latin typeface="Noto Sans CJK TC Black" pitchFamily="34" charset="-120"/>
              <a:ea typeface="Noto Sans CJK TC Black" pitchFamily="34" charset="-120"/>
            </a:rPr>
            <a:t>2~3</a:t>
          </a:r>
          <a:r>
            <a:rPr lang="zh-TW" altLang="en-US" sz="1800" b="1" dirty="0">
              <a:effectLst>
                <a:outerShdw blurRad="50800" dist="38100" dir="2700000" algn="tl" rotWithShape="0">
                  <a:prstClr val="black"/>
                </a:outerShdw>
              </a:effectLst>
              <a:latin typeface="Noto Sans CJK TC Black" pitchFamily="34" charset="-120"/>
              <a:ea typeface="Noto Sans CJK TC Black" pitchFamily="34" charset="-120"/>
            </a:rPr>
            <a:t>週</a:t>
          </a:r>
          <a:r>
            <a:rPr lang="en-US" altLang="zh-TW" sz="1800" b="1" dirty="0">
              <a:effectLst>
                <a:outerShdw blurRad="50800" dist="38100" dir="2700000" algn="tl" rotWithShape="0">
                  <a:prstClr val="black"/>
                </a:outerShdw>
              </a:effectLst>
              <a:latin typeface="Noto Sans CJK TC Black" pitchFamily="34" charset="-120"/>
              <a:ea typeface="Noto Sans CJK TC Black" pitchFamily="34" charset="-120"/>
            </a:rPr>
            <a:t>(</a:t>
          </a:r>
          <a:r>
            <a:rPr lang="zh-TW" altLang="en-US" sz="1800" b="1" dirty="0">
              <a:effectLst>
                <a:outerShdw blurRad="50800" dist="38100" dir="2700000" algn="tl" rotWithShape="0">
                  <a:prstClr val="black"/>
                </a:outerShdw>
              </a:effectLst>
              <a:latin typeface="Noto Sans CJK TC Black" pitchFamily="34" charset="-120"/>
              <a:ea typeface="Noto Sans CJK TC Black" pitchFamily="34" charset="-120"/>
            </a:rPr>
            <a:t>總公司</a:t>
          </a:r>
          <a:r>
            <a:rPr lang="en-US" altLang="zh-TW" sz="1800" b="1" dirty="0">
              <a:effectLst>
                <a:outerShdw blurRad="50800" dist="38100" dir="2700000" algn="tl" rotWithShape="0">
                  <a:prstClr val="black"/>
                </a:outerShdw>
              </a:effectLst>
              <a:latin typeface="Noto Sans CJK TC Black" pitchFamily="34" charset="-120"/>
              <a:ea typeface="Noto Sans CJK TC Black" pitchFamily="34" charset="-120"/>
            </a:rPr>
            <a:t>)</a:t>
          </a:r>
        </a:p>
        <a:p>
          <a:pPr algn="l">
            <a:spcAft>
              <a:spcPts val="0"/>
            </a:spcAft>
          </a:pPr>
          <a:r>
            <a:rPr lang="zh-TW" altLang="en-US" sz="1800" b="1" dirty="0">
              <a:effectLst>
                <a:outerShdw blurRad="50800" dist="38100" dir="2700000" algn="tl" rotWithShape="0">
                  <a:prstClr val="black"/>
                </a:outerShdw>
              </a:effectLst>
              <a:latin typeface="Noto Sans CJK TC Black" pitchFamily="34" charset="-120"/>
              <a:ea typeface="Noto Sans CJK TC Black" pitchFamily="34" charset="-120"/>
            </a:rPr>
            <a:t>實務見習</a:t>
          </a:r>
          <a:r>
            <a:rPr lang="en-US" altLang="zh-TW" sz="1800" b="1" dirty="0">
              <a:effectLst>
                <a:outerShdw blurRad="50800" dist="38100" dir="2700000" algn="tl" rotWithShape="0">
                  <a:prstClr val="black"/>
                </a:outerShdw>
              </a:effectLst>
              <a:latin typeface="Noto Sans CJK TC Black" pitchFamily="34" charset="-120"/>
              <a:ea typeface="Noto Sans CJK TC Black" pitchFamily="34" charset="-120"/>
            </a:rPr>
            <a:t>15~16</a:t>
          </a:r>
          <a:r>
            <a:rPr lang="zh-TW" altLang="en-US" sz="1800" b="1" dirty="0">
              <a:effectLst>
                <a:outerShdw blurRad="50800" dist="38100" dir="2700000" algn="tl" rotWithShape="0">
                  <a:prstClr val="black"/>
                </a:outerShdw>
              </a:effectLst>
              <a:latin typeface="Noto Sans CJK TC Black" pitchFamily="34" charset="-120"/>
              <a:ea typeface="Noto Sans CJK TC Black" pitchFamily="34" charset="-120"/>
            </a:rPr>
            <a:t>週</a:t>
          </a:r>
          <a:r>
            <a:rPr lang="en-US" altLang="zh-TW" sz="1800" b="1" dirty="0">
              <a:effectLst>
                <a:outerShdw blurRad="50800" dist="38100" dir="2700000" algn="tl" rotWithShape="0">
                  <a:prstClr val="black"/>
                </a:outerShdw>
              </a:effectLst>
              <a:latin typeface="Noto Sans CJK TC Black" pitchFamily="34" charset="-120"/>
              <a:ea typeface="Noto Sans CJK TC Black" pitchFamily="34" charset="-120"/>
            </a:rPr>
            <a:t>(</a:t>
          </a:r>
          <a:r>
            <a:rPr lang="zh-TW" altLang="en-US" sz="1800" b="1" dirty="0">
              <a:effectLst>
                <a:outerShdw blurRad="50800" dist="38100" dir="2700000" algn="tl" rotWithShape="0">
                  <a:prstClr val="black"/>
                </a:outerShdw>
              </a:effectLst>
              <a:latin typeface="Noto Sans CJK TC Black" pitchFamily="34" charset="-120"/>
              <a:ea typeface="Noto Sans CJK TC Black" pitchFamily="34" charset="-120"/>
            </a:rPr>
            <a:t>分公司</a:t>
          </a:r>
          <a:r>
            <a:rPr lang="en-US" altLang="zh-TW" sz="1800" b="1" dirty="0">
              <a:effectLst>
                <a:outerShdw blurRad="50800" dist="38100" dir="2700000" algn="tl" rotWithShape="0">
                  <a:prstClr val="black"/>
                </a:outerShdw>
              </a:effectLst>
              <a:latin typeface="Noto Sans CJK TC Black" pitchFamily="34" charset="-120"/>
              <a:ea typeface="Noto Sans CJK TC Black" pitchFamily="34" charset="-120"/>
            </a:rPr>
            <a:t>)</a:t>
          </a:r>
          <a:endParaRPr lang="zh-TW" altLang="en-US" sz="1800" b="1" dirty="0">
            <a:effectLst>
              <a:outerShdw blurRad="50800" dist="38100" dir="2700000" algn="tl" rotWithShape="0">
                <a:prstClr val="black"/>
              </a:outerShdw>
            </a:effectLst>
            <a:latin typeface="Noto Sans CJK TC Black" pitchFamily="34" charset="-120"/>
            <a:ea typeface="Noto Sans CJK TC Black" pitchFamily="34" charset="-120"/>
          </a:endParaRPr>
        </a:p>
      </dgm:t>
    </dgm:pt>
    <dgm:pt modelId="{ED3EE652-0E46-4D2D-8173-5D585FAAB1B6}" type="parTrans" cxnId="{AA026905-AAB9-4B85-AE78-FDC2C9782621}">
      <dgm:prSet/>
      <dgm:spPr/>
      <dgm:t>
        <a:bodyPr/>
        <a:lstStyle/>
        <a:p>
          <a:endParaRPr lang="zh-TW" altLang="en-US">
            <a:latin typeface="Noto Sans CJK TC Black" pitchFamily="34" charset="-120"/>
            <a:ea typeface="Noto Sans CJK TC Black" pitchFamily="34" charset="-120"/>
          </a:endParaRPr>
        </a:p>
      </dgm:t>
    </dgm:pt>
    <dgm:pt modelId="{CE5D7046-5DCE-461A-AC02-458B3E0DBE21}" type="sibTrans" cxnId="{AA026905-AAB9-4B85-AE78-FDC2C9782621}">
      <dgm:prSet/>
      <dgm:spPr/>
      <dgm:t>
        <a:bodyPr/>
        <a:lstStyle/>
        <a:p>
          <a:endParaRPr lang="zh-TW" altLang="en-US">
            <a:latin typeface="Noto Sans CJK TC Black" pitchFamily="34" charset="-120"/>
            <a:ea typeface="Noto Sans CJK TC Black" pitchFamily="34" charset="-120"/>
          </a:endParaRPr>
        </a:p>
      </dgm:t>
    </dgm:pt>
    <dgm:pt modelId="{B97055BB-3ECA-4AF5-A1D6-9419DB953B49}" type="pres">
      <dgm:prSet presAssocID="{C7069663-A0F7-4E5D-9DF7-6A546CC6E3C0}" presName="diagram" presStyleCnt="0">
        <dgm:presLayoutVars>
          <dgm:dir/>
          <dgm:resizeHandles val="exact"/>
        </dgm:presLayoutVars>
      </dgm:prSet>
      <dgm:spPr/>
    </dgm:pt>
    <dgm:pt modelId="{CE8BBFA3-0AA5-47FB-B863-7F75CB4B5413}" type="pres">
      <dgm:prSet presAssocID="{22C8ED21-D6E3-466E-98BB-F8AFC5EDC05D}" presName="node" presStyleLbl="node1" presStyleIdx="0" presStyleCnt="2" custScaleX="97036" custScaleY="93838" custLinFactNeighborX="-4535" custLinFactNeighborY="22023">
        <dgm:presLayoutVars>
          <dgm:bulletEnabled val="1"/>
        </dgm:presLayoutVars>
      </dgm:prSet>
      <dgm:spPr/>
    </dgm:pt>
    <dgm:pt modelId="{19784152-8842-4182-B3DD-1F6AA480F67B}" type="pres">
      <dgm:prSet presAssocID="{77FB1061-4C5A-43CA-B23D-8BA561A22D81}" presName="sibTrans" presStyleLbl="sibTrans2D1" presStyleIdx="0" presStyleCnt="1" custAng="21597746" custScaleX="146979" custScaleY="68730" custLinFactNeighborX="-27084" custLinFactNeighborY="5961"/>
      <dgm:spPr/>
    </dgm:pt>
    <dgm:pt modelId="{59F3A73F-B982-4A93-B484-7F79DCEA3D53}" type="pres">
      <dgm:prSet presAssocID="{77FB1061-4C5A-43CA-B23D-8BA561A22D81}" presName="connectorText" presStyleLbl="sibTrans2D1" presStyleIdx="0" presStyleCnt="1"/>
      <dgm:spPr/>
    </dgm:pt>
    <dgm:pt modelId="{85E0B192-60B4-472D-9B94-0E408228F269}" type="pres">
      <dgm:prSet presAssocID="{E1140950-F3C5-4601-A83D-6BE31C6AE213}" presName="node" presStyleLbl="node1" presStyleIdx="1" presStyleCnt="2" custScaleY="94109" custLinFactNeighborX="-2687" custLinFactNeighborY="18">
        <dgm:presLayoutVars>
          <dgm:bulletEnabled val="1"/>
        </dgm:presLayoutVars>
      </dgm:prSet>
      <dgm:spPr/>
    </dgm:pt>
  </dgm:ptLst>
  <dgm:cxnLst>
    <dgm:cxn modelId="{C9C4E804-7045-4F8D-8C57-D11C232EFDCD}" type="presOf" srcId="{C7069663-A0F7-4E5D-9DF7-6A546CC6E3C0}" destId="{B97055BB-3ECA-4AF5-A1D6-9419DB953B49}" srcOrd="0" destOrd="0" presId="urn:microsoft.com/office/officeart/2005/8/layout/process5"/>
    <dgm:cxn modelId="{AA026905-AAB9-4B85-AE78-FDC2C9782621}" srcId="{C7069663-A0F7-4E5D-9DF7-6A546CC6E3C0}" destId="{E1140950-F3C5-4601-A83D-6BE31C6AE213}" srcOrd="1" destOrd="0" parTransId="{ED3EE652-0E46-4D2D-8173-5D585FAAB1B6}" sibTransId="{CE5D7046-5DCE-461A-AC02-458B3E0DBE21}"/>
    <dgm:cxn modelId="{4A19F116-2169-4EBA-AD73-C280605A40EB}" type="presOf" srcId="{22C8ED21-D6E3-466E-98BB-F8AFC5EDC05D}" destId="{CE8BBFA3-0AA5-47FB-B863-7F75CB4B5413}" srcOrd="0" destOrd="0" presId="urn:microsoft.com/office/officeart/2005/8/layout/process5"/>
    <dgm:cxn modelId="{17631D88-27E2-41D8-A6C8-ACAF6D856134}" type="presOf" srcId="{E1140950-F3C5-4601-A83D-6BE31C6AE213}" destId="{85E0B192-60B4-472D-9B94-0E408228F269}" srcOrd="0" destOrd="0" presId="urn:microsoft.com/office/officeart/2005/8/layout/process5"/>
    <dgm:cxn modelId="{5C1B7DB7-7A9C-4230-81B0-76F6EFA9B542}" srcId="{C7069663-A0F7-4E5D-9DF7-6A546CC6E3C0}" destId="{22C8ED21-D6E3-466E-98BB-F8AFC5EDC05D}" srcOrd="0" destOrd="0" parTransId="{FDB0F5E1-041C-494F-A590-A8FA8408CFB0}" sibTransId="{77FB1061-4C5A-43CA-B23D-8BA561A22D81}"/>
    <dgm:cxn modelId="{E50A0ED3-B975-44BB-BE6A-7C7E7C2EEBD3}" type="presOf" srcId="{77FB1061-4C5A-43CA-B23D-8BA561A22D81}" destId="{19784152-8842-4182-B3DD-1F6AA480F67B}" srcOrd="0" destOrd="0" presId="urn:microsoft.com/office/officeart/2005/8/layout/process5"/>
    <dgm:cxn modelId="{8B3105FD-682E-4DF8-89E9-3D6BBD8911B9}" type="presOf" srcId="{77FB1061-4C5A-43CA-B23D-8BA561A22D81}" destId="{59F3A73F-B982-4A93-B484-7F79DCEA3D53}" srcOrd="1" destOrd="0" presId="urn:microsoft.com/office/officeart/2005/8/layout/process5"/>
    <dgm:cxn modelId="{FB1B654E-3B9C-4FFD-A7E3-A5B771E3D653}" type="presParOf" srcId="{B97055BB-3ECA-4AF5-A1D6-9419DB953B49}" destId="{CE8BBFA3-0AA5-47FB-B863-7F75CB4B5413}" srcOrd="0" destOrd="0" presId="urn:microsoft.com/office/officeart/2005/8/layout/process5"/>
    <dgm:cxn modelId="{291C1D7B-6A30-462F-9E9D-464BFE301FB4}" type="presParOf" srcId="{B97055BB-3ECA-4AF5-A1D6-9419DB953B49}" destId="{19784152-8842-4182-B3DD-1F6AA480F67B}" srcOrd="1" destOrd="0" presId="urn:microsoft.com/office/officeart/2005/8/layout/process5"/>
    <dgm:cxn modelId="{D38C70A7-5F26-4CFC-B1AA-550DDA533483}" type="presParOf" srcId="{19784152-8842-4182-B3DD-1F6AA480F67B}" destId="{59F3A73F-B982-4A93-B484-7F79DCEA3D53}" srcOrd="0" destOrd="0" presId="urn:microsoft.com/office/officeart/2005/8/layout/process5"/>
    <dgm:cxn modelId="{ED86FF34-B31A-491D-931F-F332535210A7}" type="presParOf" srcId="{B97055BB-3ECA-4AF5-A1D6-9419DB953B49}" destId="{85E0B192-60B4-472D-9B94-0E408228F269}" srcOrd="2" destOrd="0" presId="urn:microsoft.com/office/officeart/2005/8/layout/process5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D1D9E07-662F-4E2A-9997-50AD3BB678A4}" type="doc">
      <dgm:prSet loTypeId="urn:microsoft.com/office/officeart/2005/8/layout/StepDown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TW" altLang="en-US"/>
        </a:p>
      </dgm:t>
    </dgm:pt>
    <dgm:pt modelId="{0812DBD4-DBE3-44E5-A538-D2EC4A9363ED}">
      <dgm:prSet phldrT="[文字]" custT="1"/>
      <dgm:spPr>
        <a:solidFill>
          <a:srgbClr val="7030A0"/>
        </a:solidFill>
      </dgm:spPr>
      <dgm:t>
        <a:bodyPr/>
        <a:lstStyle/>
        <a:p>
          <a:r>
            <a:rPr lang="zh-TW" altLang="en-US" sz="1800" b="1" dirty="0">
              <a:effectLst>
                <a:outerShdw blurRad="50800" dist="38100" dir="2700000" algn="tl" rotWithShape="0">
                  <a:prstClr val="black"/>
                </a:outerShdw>
              </a:effectLst>
              <a:latin typeface="Noto Sans CJK TC Black" pitchFamily="34" charset="-120"/>
              <a:ea typeface="Noto Sans CJK TC Black" pitchFamily="34" charset="-120"/>
            </a:rPr>
            <a:t>對象</a:t>
          </a:r>
        </a:p>
      </dgm:t>
    </dgm:pt>
    <dgm:pt modelId="{8EB35524-FEB7-4075-A70C-DF12F94B3ED6}" type="parTrans" cxnId="{A8BD13F2-720F-4ADD-9969-0ACCA65D0B25}">
      <dgm:prSet/>
      <dgm:spPr/>
      <dgm:t>
        <a:bodyPr/>
        <a:lstStyle/>
        <a:p>
          <a:endParaRPr lang="zh-TW" altLang="en-US">
            <a:latin typeface="Noto Sans CJK TC Black" pitchFamily="34" charset="-120"/>
            <a:ea typeface="Noto Sans CJK TC Black" pitchFamily="34" charset="-120"/>
          </a:endParaRPr>
        </a:p>
      </dgm:t>
    </dgm:pt>
    <dgm:pt modelId="{DC0D859B-5B4F-41D7-987C-0CB3FBD1FC6C}" type="sibTrans" cxnId="{A8BD13F2-720F-4ADD-9969-0ACCA65D0B25}">
      <dgm:prSet/>
      <dgm:spPr/>
      <dgm:t>
        <a:bodyPr/>
        <a:lstStyle/>
        <a:p>
          <a:endParaRPr lang="zh-TW" altLang="en-US">
            <a:latin typeface="Noto Sans CJK TC Black" pitchFamily="34" charset="-120"/>
            <a:ea typeface="Noto Sans CJK TC Black" pitchFamily="34" charset="-120"/>
          </a:endParaRPr>
        </a:p>
      </dgm:t>
    </dgm:pt>
    <dgm:pt modelId="{4D8EB018-7B3E-49CD-BB89-AE5F91DAF51D}">
      <dgm:prSet phldrT="[文字]" custT="1"/>
      <dgm:spPr>
        <a:ln>
          <a:solidFill>
            <a:schemeClr val="accent2">
              <a:lumMod val="50000"/>
            </a:schemeClr>
          </a:solidFill>
        </a:ln>
      </dgm:spPr>
      <dgm:t>
        <a:bodyPr/>
        <a:lstStyle/>
        <a:p>
          <a:pPr>
            <a:lnSpc>
              <a:spcPct val="70000"/>
            </a:lnSpc>
            <a:spcAft>
              <a:spcPts val="0"/>
            </a:spcAft>
          </a:pPr>
          <a:r>
            <a:rPr lang="zh-TW" altLang="en-US" sz="1800" b="1" spc="300" dirty="0">
              <a:solidFill>
                <a:schemeClr val="tx1"/>
              </a:solidFill>
              <a:latin typeface="Noto Sans CJK TC Black" pitchFamily="34" charset="-120"/>
              <a:ea typeface="Noto Sans CJK TC Black" pitchFamily="34" charset="-120"/>
            </a:rPr>
            <a:t>實習專案績優實習生</a:t>
          </a:r>
          <a:endParaRPr lang="zh-TW" altLang="en-US" sz="1800" dirty="0">
            <a:solidFill>
              <a:schemeClr val="tx1"/>
            </a:solidFill>
            <a:latin typeface="Noto Sans CJK TC Black" pitchFamily="34" charset="-120"/>
            <a:ea typeface="Noto Sans CJK TC Black" pitchFamily="34" charset="-120"/>
          </a:endParaRPr>
        </a:p>
      </dgm:t>
    </dgm:pt>
    <dgm:pt modelId="{1A1B9D9F-06B1-4C2A-8E9C-861C12617CCA}" type="parTrans" cxnId="{4BCE86CD-6026-4612-90DE-461FE12D7BD7}">
      <dgm:prSet/>
      <dgm:spPr/>
      <dgm:t>
        <a:bodyPr/>
        <a:lstStyle/>
        <a:p>
          <a:endParaRPr lang="zh-TW" altLang="en-US">
            <a:latin typeface="Noto Sans CJK TC Black" pitchFamily="34" charset="-120"/>
            <a:ea typeface="Noto Sans CJK TC Black" pitchFamily="34" charset="-120"/>
          </a:endParaRPr>
        </a:p>
      </dgm:t>
    </dgm:pt>
    <dgm:pt modelId="{447C2750-4CA4-4A9F-B6D0-B4954730F87E}" type="sibTrans" cxnId="{4BCE86CD-6026-4612-90DE-461FE12D7BD7}">
      <dgm:prSet/>
      <dgm:spPr/>
      <dgm:t>
        <a:bodyPr/>
        <a:lstStyle/>
        <a:p>
          <a:endParaRPr lang="zh-TW" altLang="en-US">
            <a:latin typeface="Noto Sans CJK TC Black" pitchFamily="34" charset="-120"/>
            <a:ea typeface="Noto Sans CJK TC Black" pitchFamily="34" charset="-120"/>
          </a:endParaRPr>
        </a:p>
      </dgm:t>
    </dgm:pt>
    <dgm:pt modelId="{3FE9090E-5072-4F84-940E-5ABDBBC1FBC4}">
      <dgm:prSet phldrT="[文字]" custT="1"/>
      <dgm:spPr>
        <a:solidFill>
          <a:srgbClr val="7030A0"/>
        </a:solidFill>
      </dgm:spPr>
      <dgm:t>
        <a:bodyPr/>
        <a:lstStyle/>
        <a:p>
          <a:r>
            <a:rPr lang="zh-TW" altLang="en-US" sz="1800" b="1" dirty="0">
              <a:effectLst>
                <a:outerShdw blurRad="50800" dist="38100" dir="2700000" algn="tl" rotWithShape="0">
                  <a:prstClr val="black"/>
                </a:outerShdw>
              </a:effectLst>
              <a:latin typeface="Noto Sans CJK TC Black" pitchFamily="34" charset="-120"/>
              <a:ea typeface="Noto Sans CJK TC Black" pitchFamily="34" charset="-120"/>
            </a:rPr>
            <a:t>專案條件</a:t>
          </a:r>
        </a:p>
      </dgm:t>
    </dgm:pt>
    <dgm:pt modelId="{976091A5-C6F4-479B-921F-93797E6C6BFC}" type="parTrans" cxnId="{0A2C8221-4A15-4514-B7D2-4212DE76CF5A}">
      <dgm:prSet/>
      <dgm:spPr/>
      <dgm:t>
        <a:bodyPr/>
        <a:lstStyle/>
        <a:p>
          <a:endParaRPr lang="zh-TW" altLang="en-US">
            <a:latin typeface="Noto Sans CJK TC Black" pitchFamily="34" charset="-120"/>
            <a:ea typeface="Noto Sans CJK TC Black" pitchFamily="34" charset="-120"/>
          </a:endParaRPr>
        </a:p>
      </dgm:t>
    </dgm:pt>
    <dgm:pt modelId="{83122A96-6031-4056-9989-D1F5129A3D80}" type="sibTrans" cxnId="{0A2C8221-4A15-4514-B7D2-4212DE76CF5A}">
      <dgm:prSet/>
      <dgm:spPr/>
      <dgm:t>
        <a:bodyPr/>
        <a:lstStyle/>
        <a:p>
          <a:endParaRPr lang="zh-TW" altLang="en-US">
            <a:latin typeface="Noto Sans CJK TC Black" pitchFamily="34" charset="-120"/>
            <a:ea typeface="Noto Sans CJK TC Black" pitchFamily="34" charset="-120"/>
          </a:endParaRPr>
        </a:p>
      </dgm:t>
    </dgm:pt>
    <dgm:pt modelId="{EBDEB2F1-B4AC-42B2-8B21-2AC3590C608D}">
      <dgm:prSet phldrT="[文字]" custT="1"/>
      <dgm:spPr>
        <a:ln>
          <a:solidFill>
            <a:schemeClr val="accent2">
              <a:lumMod val="50000"/>
            </a:schemeClr>
          </a:solidFill>
        </a:ln>
      </dgm:spPr>
      <dgm:t>
        <a:bodyPr/>
        <a:lstStyle/>
        <a:p>
          <a:pPr>
            <a:lnSpc>
              <a:spcPct val="70000"/>
            </a:lnSpc>
            <a:spcAft>
              <a:spcPts val="0"/>
            </a:spcAft>
          </a:pPr>
          <a:r>
            <a:rPr lang="zh-TW" altLang="en-US" sz="1800" b="1" spc="300" dirty="0">
              <a:solidFill>
                <a:schemeClr val="tx1"/>
              </a:solidFill>
              <a:latin typeface="Noto Sans CJK TC Black" pitchFamily="34" charset="-120"/>
              <a:ea typeface="Noto Sans CJK TC Black" pitchFamily="34" charset="-120"/>
            </a:rPr>
            <a:t>基本薪資</a:t>
          </a:r>
          <a:r>
            <a:rPr lang="en-US" altLang="zh-TW" sz="1800" b="1" spc="300" dirty="0">
              <a:solidFill>
                <a:schemeClr val="tx1"/>
              </a:solidFill>
              <a:latin typeface="Noto Sans CJK TC Black" pitchFamily="34" charset="-120"/>
              <a:ea typeface="Noto Sans CJK TC Black" pitchFamily="34" charset="-120"/>
            </a:rPr>
            <a:t>29,500</a:t>
          </a:r>
          <a:r>
            <a:rPr lang="zh-TW" altLang="en-US" sz="1800" b="1" spc="300" dirty="0">
              <a:solidFill>
                <a:schemeClr val="tx1"/>
              </a:solidFill>
              <a:latin typeface="Noto Sans CJK TC Black" pitchFamily="34" charset="-120"/>
              <a:ea typeface="Noto Sans CJK TC Black" pitchFamily="34" charset="-120"/>
            </a:rPr>
            <a:t>元</a:t>
          </a:r>
          <a:endParaRPr lang="zh-TW" altLang="en-US" sz="1800" dirty="0">
            <a:solidFill>
              <a:schemeClr val="tx1"/>
            </a:solidFill>
            <a:latin typeface="Noto Sans CJK TC Black" pitchFamily="34" charset="-120"/>
            <a:ea typeface="Noto Sans CJK TC Black" pitchFamily="34" charset="-120"/>
          </a:endParaRPr>
        </a:p>
      </dgm:t>
    </dgm:pt>
    <dgm:pt modelId="{0DE99A63-5AB3-440A-BFED-03051C631C9C}" type="parTrans" cxnId="{A293A457-60E5-4E91-8420-1A09945FC8F3}">
      <dgm:prSet/>
      <dgm:spPr/>
      <dgm:t>
        <a:bodyPr/>
        <a:lstStyle/>
        <a:p>
          <a:endParaRPr lang="zh-TW" altLang="en-US">
            <a:latin typeface="Noto Sans CJK TC Black" pitchFamily="34" charset="-120"/>
            <a:ea typeface="Noto Sans CJK TC Black" pitchFamily="34" charset="-120"/>
          </a:endParaRPr>
        </a:p>
      </dgm:t>
    </dgm:pt>
    <dgm:pt modelId="{D216FA81-5A9E-4634-A839-93E8B5419B64}" type="sibTrans" cxnId="{A293A457-60E5-4E91-8420-1A09945FC8F3}">
      <dgm:prSet/>
      <dgm:spPr/>
      <dgm:t>
        <a:bodyPr/>
        <a:lstStyle/>
        <a:p>
          <a:endParaRPr lang="zh-TW" altLang="en-US">
            <a:latin typeface="Noto Sans CJK TC Black" pitchFamily="34" charset="-120"/>
            <a:ea typeface="Noto Sans CJK TC Black" pitchFamily="34" charset="-120"/>
          </a:endParaRPr>
        </a:p>
      </dgm:t>
    </dgm:pt>
    <dgm:pt modelId="{7D191DD9-B0FA-4C22-8237-C8160F5A2BA9}">
      <dgm:prSet phldrT="[文字]" custT="1"/>
      <dgm:spPr>
        <a:solidFill>
          <a:srgbClr val="7030A0"/>
        </a:solidFill>
      </dgm:spPr>
      <dgm:t>
        <a:bodyPr/>
        <a:lstStyle/>
        <a:p>
          <a:r>
            <a:rPr lang="zh-TW" altLang="en-US" sz="1800" b="1" dirty="0">
              <a:effectLst>
                <a:outerShdw blurRad="50800" dist="38100" dir="2700000" algn="tl" rotWithShape="0">
                  <a:prstClr val="black"/>
                </a:outerShdw>
              </a:effectLst>
              <a:latin typeface="Noto Sans CJK TC Black" pitchFamily="34" charset="-120"/>
              <a:ea typeface="Noto Sans CJK TC Black" pitchFamily="34" charset="-120"/>
            </a:rPr>
            <a:t>培訓計畫</a:t>
          </a:r>
        </a:p>
      </dgm:t>
    </dgm:pt>
    <dgm:pt modelId="{88579BCB-8DFD-4BCF-8BF3-7F775ABD21D6}" type="parTrans" cxnId="{CDDC0724-6065-40DC-BCC4-46157B13EFB3}">
      <dgm:prSet/>
      <dgm:spPr/>
      <dgm:t>
        <a:bodyPr/>
        <a:lstStyle/>
        <a:p>
          <a:endParaRPr lang="zh-TW" altLang="en-US">
            <a:latin typeface="Noto Sans CJK TC Black" pitchFamily="34" charset="-120"/>
            <a:ea typeface="Noto Sans CJK TC Black" pitchFamily="34" charset="-120"/>
          </a:endParaRPr>
        </a:p>
      </dgm:t>
    </dgm:pt>
    <dgm:pt modelId="{366A1854-EFCF-4460-9CC7-FA1153B2499C}" type="sibTrans" cxnId="{CDDC0724-6065-40DC-BCC4-46157B13EFB3}">
      <dgm:prSet/>
      <dgm:spPr/>
      <dgm:t>
        <a:bodyPr/>
        <a:lstStyle/>
        <a:p>
          <a:endParaRPr lang="zh-TW" altLang="en-US">
            <a:latin typeface="Noto Sans CJK TC Black" pitchFamily="34" charset="-120"/>
            <a:ea typeface="Noto Sans CJK TC Black" pitchFamily="34" charset="-120"/>
          </a:endParaRPr>
        </a:p>
      </dgm:t>
    </dgm:pt>
    <dgm:pt modelId="{5E5452D0-137C-4685-9651-C8F375472C26}">
      <dgm:prSet phldrT="[文字]" custT="1"/>
      <dgm:spPr>
        <a:ln>
          <a:solidFill>
            <a:schemeClr val="accent2">
              <a:lumMod val="50000"/>
            </a:schemeClr>
          </a:solidFill>
        </a:ln>
      </dgm:spPr>
      <dgm:t>
        <a:bodyPr/>
        <a:lstStyle/>
        <a:p>
          <a:pPr>
            <a:lnSpc>
              <a:spcPct val="70000"/>
            </a:lnSpc>
            <a:spcAft>
              <a:spcPts val="0"/>
            </a:spcAft>
          </a:pPr>
          <a:r>
            <a:rPr lang="zh-TW" altLang="en-US" sz="1800" b="1" spc="300">
              <a:solidFill>
                <a:schemeClr val="tx1"/>
              </a:solidFill>
              <a:latin typeface="Noto Sans CJK TC Black" pitchFamily="34" charset="-120"/>
              <a:ea typeface="Noto Sans CJK TC Black" pitchFamily="34" charset="-120"/>
            </a:rPr>
            <a:t>商品訓練</a:t>
          </a:r>
          <a:r>
            <a:rPr lang="en-US" altLang="zh-TW" sz="1800" b="1" spc="300">
              <a:solidFill>
                <a:schemeClr val="tx1"/>
              </a:solidFill>
              <a:latin typeface="Noto Sans CJK TC Black" pitchFamily="34" charset="-120"/>
              <a:ea typeface="Noto Sans CJK TC Black" pitchFamily="34" charset="-120"/>
            </a:rPr>
            <a:t>2-4</a:t>
          </a:r>
          <a:r>
            <a:rPr lang="zh-TW" altLang="en-US" sz="1800" b="1" spc="300">
              <a:solidFill>
                <a:schemeClr val="tx1"/>
              </a:solidFill>
              <a:latin typeface="Noto Sans CJK TC Black" pitchFamily="34" charset="-120"/>
              <a:ea typeface="Noto Sans CJK TC Black" pitchFamily="34" charset="-120"/>
            </a:rPr>
            <a:t>週</a:t>
          </a:r>
          <a:endParaRPr lang="zh-TW" altLang="en-US" sz="1800" dirty="0">
            <a:latin typeface="Noto Sans CJK TC Black" pitchFamily="34" charset="-120"/>
            <a:ea typeface="Noto Sans CJK TC Black" pitchFamily="34" charset="-120"/>
          </a:endParaRPr>
        </a:p>
      </dgm:t>
    </dgm:pt>
    <dgm:pt modelId="{F54B3478-962F-4EE6-A5CD-C7272A924C3E}" type="parTrans" cxnId="{7C382DBA-9B09-4102-8D00-A1FBBC62D9AB}">
      <dgm:prSet/>
      <dgm:spPr/>
      <dgm:t>
        <a:bodyPr/>
        <a:lstStyle/>
        <a:p>
          <a:endParaRPr lang="zh-TW" altLang="en-US">
            <a:latin typeface="Noto Sans CJK TC Black" pitchFamily="34" charset="-120"/>
            <a:ea typeface="Noto Sans CJK TC Black" pitchFamily="34" charset="-120"/>
          </a:endParaRPr>
        </a:p>
      </dgm:t>
    </dgm:pt>
    <dgm:pt modelId="{24311478-BD7C-4D53-A66F-901DF328D458}" type="sibTrans" cxnId="{7C382DBA-9B09-4102-8D00-A1FBBC62D9AB}">
      <dgm:prSet/>
      <dgm:spPr/>
      <dgm:t>
        <a:bodyPr/>
        <a:lstStyle/>
        <a:p>
          <a:endParaRPr lang="zh-TW" altLang="en-US">
            <a:latin typeface="Noto Sans CJK TC Black" pitchFamily="34" charset="-120"/>
            <a:ea typeface="Noto Sans CJK TC Black" pitchFamily="34" charset="-120"/>
          </a:endParaRPr>
        </a:p>
      </dgm:t>
    </dgm:pt>
    <dgm:pt modelId="{BD6FCAE8-5F1C-436E-A9AB-9294A26693C4}">
      <dgm:prSet custT="1"/>
      <dgm:spPr>
        <a:ln>
          <a:solidFill>
            <a:schemeClr val="accent2">
              <a:lumMod val="50000"/>
            </a:schemeClr>
          </a:solidFill>
        </a:ln>
      </dgm:spPr>
      <dgm:t>
        <a:bodyPr/>
        <a:lstStyle/>
        <a:p>
          <a:pPr>
            <a:lnSpc>
              <a:spcPct val="70000"/>
            </a:lnSpc>
            <a:spcAft>
              <a:spcPts val="0"/>
            </a:spcAft>
          </a:pPr>
          <a:r>
            <a:rPr lang="zh-TW" altLang="en-US" sz="1800" b="1" spc="300" dirty="0">
              <a:solidFill>
                <a:schemeClr val="tx1"/>
              </a:solidFill>
              <a:latin typeface="Noto Sans CJK TC Black" pitchFamily="34" charset="-120"/>
              <a:ea typeface="Noto Sans CJK TC Black" pitchFamily="34" charset="-120"/>
            </a:rPr>
            <a:t>具證券業務員資格之應屆畢業生</a:t>
          </a:r>
          <a:endParaRPr lang="en-US" altLang="zh-TW" sz="1800" b="1" spc="300" dirty="0">
            <a:solidFill>
              <a:schemeClr val="tx1"/>
            </a:solidFill>
            <a:latin typeface="Noto Sans CJK TC Black" pitchFamily="34" charset="-120"/>
            <a:ea typeface="Noto Sans CJK TC Black" pitchFamily="34" charset="-120"/>
          </a:endParaRPr>
        </a:p>
      </dgm:t>
    </dgm:pt>
    <dgm:pt modelId="{BF923A0F-5256-4764-AEEC-44B14A1443C1}" type="parTrans" cxnId="{5E050AE7-42B8-4BE6-942C-A10DB0226892}">
      <dgm:prSet/>
      <dgm:spPr/>
      <dgm:t>
        <a:bodyPr/>
        <a:lstStyle/>
        <a:p>
          <a:endParaRPr lang="zh-TW" altLang="en-US">
            <a:latin typeface="Noto Sans CJK TC Black" pitchFamily="34" charset="-120"/>
            <a:ea typeface="Noto Sans CJK TC Black" pitchFamily="34" charset="-120"/>
          </a:endParaRPr>
        </a:p>
      </dgm:t>
    </dgm:pt>
    <dgm:pt modelId="{6904084B-3A67-4CB9-B53C-7601DD966F6B}" type="sibTrans" cxnId="{5E050AE7-42B8-4BE6-942C-A10DB0226892}">
      <dgm:prSet/>
      <dgm:spPr/>
      <dgm:t>
        <a:bodyPr/>
        <a:lstStyle/>
        <a:p>
          <a:endParaRPr lang="zh-TW" altLang="en-US">
            <a:latin typeface="Noto Sans CJK TC Black" pitchFamily="34" charset="-120"/>
            <a:ea typeface="Noto Sans CJK TC Black" pitchFamily="34" charset="-120"/>
          </a:endParaRPr>
        </a:p>
      </dgm:t>
    </dgm:pt>
    <dgm:pt modelId="{AEDBFB6F-F406-4F76-8146-801A928858B8}">
      <dgm:prSet custT="1"/>
      <dgm:spPr>
        <a:ln>
          <a:solidFill>
            <a:schemeClr val="accent2">
              <a:lumMod val="50000"/>
            </a:schemeClr>
          </a:solidFill>
        </a:ln>
      </dgm:spPr>
      <dgm:t>
        <a:bodyPr/>
        <a:lstStyle/>
        <a:p>
          <a:pPr>
            <a:lnSpc>
              <a:spcPct val="70000"/>
            </a:lnSpc>
            <a:spcAft>
              <a:spcPts val="0"/>
            </a:spcAft>
          </a:pPr>
          <a:r>
            <a:rPr lang="zh-TW" altLang="en-US" sz="1800" b="1" spc="300" dirty="0">
              <a:solidFill>
                <a:schemeClr val="tx1"/>
              </a:solidFill>
              <a:latin typeface="Noto Sans CJK TC Black" pitchFamily="34" charset="-120"/>
              <a:ea typeface="Noto Sans CJK TC Black" pitchFamily="34" charset="-120"/>
            </a:rPr>
            <a:t>伙食津貼  </a:t>
          </a:r>
          <a:r>
            <a:rPr lang="en-US" altLang="zh-TW" sz="1800" b="1" spc="300" dirty="0">
              <a:solidFill>
                <a:schemeClr val="tx1"/>
              </a:solidFill>
              <a:latin typeface="Noto Sans CJK TC Black" pitchFamily="34" charset="-120"/>
              <a:ea typeface="Noto Sans CJK TC Black" pitchFamily="34" charset="-120"/>
            </a:rPr>
            <a:t>3,000</a:t>
          </a:r>
          <a:r>
            <a:rPr lang="zh-TW" altLang="en-US" sz="1800" b="1" spc="300" dirty="0">
              <a:solidFill>
                <a:schemeClr val="tx1"/>
              </a:solidFill>
              <a:latin typeface="Noto Sans CJK TC Black" pitchFamily="34" charset="-120"/>
              <a:ea typeface="Noto Sans CJK TC Black" pitchFamily="34" charset="-120"/>
            </a:rPr>
            <a:t>元</a:t>
          </a:r>
          <a:endParaRPr lang="en-US" altLang="zh-TW" sz="1800" b="1" spc="300" dirty="0">
            <a:solidFill>
              <a:schemeClr val="tx1"/>
            </a:solidFill>
            <a:latin typeface="Noto Sans CJK TC Black" pitchFamily="34" charset="-120"/>
            <a:ea typeface="Noto Sans CJK TC Black" pitchFamily="34" charset="-120"/>
          </a:endParaRPr>
        </a:p>
      </dgm:t>
    </dgm:pt>
    <dgm:pt modelId="{5C319EB2-7174-4B55-8AEE-645E2BB0DD0B}" type="parTrans" cxnId="{FF029DF8-B8D3-46F6-AB31-99C4AA8DD729}">
      <dgm:prSet/>
      <dgm:spPr/>
      <dgm:t>
        <a:bodyPr/>
        <a:lstStyle/>
        <a:p>
          <a:endParaRPr lang="zh-TW" altLang="en-US">
            <a:latin typeface="Noto Sans CJK TC Black" pitchFamily="34" charset="-120"/>
            <a:ea typeface="Noto Sans CJK TC Black" pitchFamily="34" charset="-120"/>
          </a:endParaRPr>
        </a:p>
      </dgm:t>
    </dgm:pt>
    <dgm:pt modelId="{0EA132FB-D359-4251-A55B-EF3F53ECAB58}" type="sibTrans" cxnId="{FF029DF8-B8D3-46F6-AB31-99C4AA8DD729}">
      <dgm:prSet/>
      <dgm:spPr/>
      <dgm:t>
        <a:bodyPr/>
        <a:lstStyle/>
        <a:p>
          <a:endParaRPr lang="zh-TW" altLang="en-US">
            <a:latin typeface="Noto Sans CJK TC Black" pitchFamily="34" charset="-120"/>
            <a:ea typeface="Noto Sans CJK TC Black" pitchFamily="34" charset="-120"/>
          </a:endParaRPr>
        </a:p>
      </dgm:t>
    </dgm:pt>
    <dgm:pt modelId="{0305B758-128E-43FC-86E5-B8F4DBE8C4C0}">
      <dgm:prSet custT="1"/>
      <dgm:spPr>
        <a:ln>
          <a:solidFill>
            <a:schemeClr val="accent2">
              <a:lumMod val="50000"/>
            </a:schemeClr>
          </a:solidFill>
        </a:ln>
      </dgm:spPr>
      <dgm:t>
        <a:bodyPr/>
        <a:lstStyle/>
        <a:p>
          <a:pPr>
            <a:lnSpc>
              <a:spcPct val="70000"/>
            </a:lnSpc>
            <a:spcAft>
              <a:spcPts val="0"/>
            </a:spcAft>
          </a:pPr>
          <a:r>
            <a:rPr lang="zh-TW" altLang="en-US" sz="1800" b="1" spc="300" dirty="0">
              <a:solidFill>
                <a:schemeClr val="tx1"/>
              </a:solidFill>
              <a:latin typeface="Noto Sans CJK TC Black" pitchFamily="34" charset="-120"/>
              <a:ea typeface="Noto Sans CJK TC Black" pitchFamily="34" charset="-120"/>
            </a:rPr>
            <a:t>提供勞健保</a:t>
          </a:r>
          <a:endParaRPr lang="en-US" altLang="zh-TW" sz="1800" b="1" spc="300" dirty="0">
            <a:solidFill>
              <a:schemeClr val="tx1"/>
            </a:solidFill>
            <a:latin typeface="Noto Sans CJK TC Black" pitchFamily="34" charset="-120"/>
            <a:ea typeface="Noto Sans CJK TC Black" pitchFamily="34" charset="-120"/>
          </a:endParaRPr>
        </a:p>
      </dgm:t>
    </dgm:pt>
    <dgm:pt modelId="{91B76A4B-505F-4D7B-AFAD-2B7A5290AEC9}" type="parTrans" cxnId="{59D76B55-8039-4978-B56A-63A1709E33A7}">
      <dgm:prSet/>
      <dgm:spPr/>
      <dgm:t>
        <a:bodyPr/>
        <a:lstStyle/>
        <a:p>
          <a:endParaRPr lang="zh-TW" altLang="en-US">
            <a:latin typeface="Noto Sans CJK TC Black" pitchFamily="34" charset="-120"/>
            <a:ea typeface="Noto Sans CJK TC Black" pitchFamily="34" charset="-120"/>
          </a:endParaRPr>
        </a:p>
      </dgm:t>
    </dgm:pt>
    <dgm:pt modelId="{2ECB128B-9CB5-4ABD-903D-9B264ED60F0C}" type="sibTrans" cxnId="{59D76B55-8039-4978-B56A-63A1709E33A7}">
      <dgm:prSet/>
      <dgm:spPr/>
      <dgm:t>
        <a:bodyPr/>
        <a:lstStyle/>
        <a:p>
          <a:endParaRPr lang="zh-TW" altLang="en-US">
            <a:latin typeface="Noto Sans CJK TC Black" pitchFamily="34" charset="-120"/>
            <a:ea typeface="Noto Sans CJK TC Black" pitchFamily="34" charset="-120"/>
          </a:endParaRPr>
        </a:p>
      </dgm:t>
    </dgm:pt>
    <dgm:pt modelId="{B738BA5B-3B4D-493C-8B34-35EFC52661F9}">
      <dgm:prSet custT="1"/>
      <dgm:spPr>
        <a:ln>
          <a:solidFill>
            <a:schemeClr val="accent2">
              <a:lumMod val="50000"/>
            </a:schemeClr>
          </a:solidFill>
        </a:ln>
      </dgm:spPr>
      <dgm:t>
        <a:bodyPr/>
        <a:lstStyle/>
        <a:p>
          <a:pPr>
            <a:lnSpc>
              <a:spcPct val="70000"/>
            </a:lnSpc>
            <a:spcAft>
              <a:spcPts val="0"/>
            </a:spcAft>
          </a:pPr>
          <a:r>
            <a:rPr lang="zh-TW" altLang="en-US" sz="1800" b="1" spc="300" dirty="0">
              <a:solidFill>
                <a:schemeClr val="tx1"/>
              </a:solidFill>
              <a:latin typeface="Noto Sans CJK TC Black" pitchFamily="34" charset="-120"/>
              <a:ea typeface="Noto Sans CJK TC Black" pitchFamily="34" charset="-120"/>
            </a:rPr>
            <a:t>提供團體意外險</a:t>
          </a:r>
          <a:endParaRPr lang="en-US" altLang="zh-TW" sz="1800" b="1" spc="300" dirty="0">
            <a:solidFill>
              <a:schemeClr val="tx1"/>
            </a:solidFill>
            <a:latin typeface="Noto Sans CJK TC Black" pitchFamily="34" charset="-120"/>
            <a:ea typeface="Noto Sans CJK TC Black" pitchFamily="34" charset="-120"/>
          </a:endParaRPr>
        </a:p>
      </dgm:t>
    </dgm:pt>
    <dgm:pt modelId="{3BFA7539-11F7-4C56-838C-763F4172300A}" type="parTrans" cxnId="{E832790F-A96F-4C01-9B3B-37D0A694BACD}">
      <dgm:prSet/>
      <dgm:spPr/>
      <dgm:t>
        <a:bodyPr/>
        <a:lstStyle/>
        <a:p>
          <a:endParaRPr lang="zh-TW" altLang="en-US">
            <a:latin typeface="Noto Sans CJK TC Black" pitchFamily="34" charset="-120"/>
            <a:ea typeface="Noto Sans CJK TC Black" pitchFamily="34" charset="-120"/>
          </a:endParaRPr>
        </a:p>
      </dgm:t>
    </dgm:pt>
    <dgm:pt modelId="{48BEF02B-D6A8-4894-83D9-D4010B0EEF02}" type="sibTrans" cxnId="{E832790F-A96F-4C01-9B3B-37D0A694BACD}">
      <dgm:prSet/>
      <dgm:spPr/>
      <dgm:t>
        <a:bodyPr/>
        <a:lstStyle/>
        <a:p>
          <a:endParaRPr lang="zh-TW" altLang="en-US">
            <a:latin typeface="Noto Sans CJK TC Black" pitchFamily="34" charset="-120"/>
            <a:ea typeface="Noto Sans CJK TC Black" pitchFamily="34" charset="-120"/>
          </a:endParaRPr>
        </a:p>
      </dgm:t>
    </dgm:pt>
    <dgm:pt modelId="{83E98A34-64E6-4F0E-A2B0-40F208FF7720}">
      <dgm:prSet custT="1"/>
      <dgm:spPr>
        <a:ln>
          <a:solidFill>
            <a:schemeClr val="accent2">
              <a:lumMod val="50000"/>
            </a:schemeClr>
          </a:solidFill>
        </a:ln>
      </dgm:spPr>
      <dgm:t>
        <a:bodyPr/>
        <a:lstStyle/>
        <a:p>
          <a:pPr>
            <a:lnSpc>
              <a:spcPct val="70000"/>
            </a:lnSpc>
            <a:spcAft>
              <a:spcPts val="0"/>
            </a:spcAft>
          </a:pPr>
          <a:r>
            <a:rPr lang="zh-TW" altLang="en-US" sz="1800" b="1" spc="300" dirty="0">
              <a:solidFill>
                <a:schemeClr val="tx1"/>
              </a:solidFill>
              <a:latin typeface="Noto Sans CJK TC Black" pitchFamily="34" charset="-120"/>
              <a:ea typeface="Noto Sans CJK TC Black" pitchFamily="34" charset="-120"/>
            </a:rPr>
            <a:t>業務訓練</a:t>
          </a:r>
          <a:r>
            <a:rPr lang="en-US" altLang="zh-TW" sz="1800" b="1" spc="300" dirty="0">
              <a:solidFill>
                <a:schemeClr val="tx1"/>
              </a:solidFill>
              <a:latin typeface="Noto Sans CJK TC Black" pitchFamily="34" charset="-120"/>
              <a:ea typeface="Noto Sans CJK TC Black" pitchFamily="34" charset="-120"/>
            </a:rPr>
            <a:t>8</a:t>
          </a:r>
          <a:r>
            <a:rPr lang="zh-TW" altLang="en-US" sz="1800" b="1" spc="300" dirty="0">
              <a:solidFill>
                <a:schemeClr val="tx1"/>
              </a:solidFill>
              <a:latin typeface="Noto Sans CJK TC Black" pitchFamily="34" charset="-120"/>
              <a:ea typeface="Noto Sans CJK TC Black" pitchFamily="34" charset="-120"/>
            </a:rPr>
            <a:t>週</a:t>
          </a:r>
          <a:endParaRPr lang="en-US" altLang="zh-TW" sz="1800" b="1" spc="300" dirty="0">
            <a:solidFill>
              <a:schemeClr val="tx1"/>
            </a:solidFill>
            <a:latin typeface="Noto Sans CJK TC Black" pitchFamily="34" charset="-120"/>
            <a:ea typeface="Noto Sans CJK TC Black" pitchFamily="34" charset="-120"/>
          </a:endParaRPr>
        </a:p>
      </dgm:t>
    </dgm:pt>
    <dgm:pt modelId="{B9EE5AAA-74B7-4CB5-96C3-4068C95C3C42}" type="parTrans" cxnId="{C44C12D2-3CAA-4AC0-9C10-F30894EB2E45}">
      <dgm:prSet/>
      <dgm:spPr/>
      <dgm:t>
        <a:bodyPr/>
        <a:lstStyle/>
        <a:p>
          <a:endParaRPr lang="zh-TW" altLang="en-US">
            <a:latin typeface="Noto Sans CJK TC Black" pitchFamily="34" charset="-120"/>
            <a:ea typeface="Noto Sans CJK TC Black" pitchFamily="34" charset="-120"/>
          </a:endParaRPr>
        </a:p>
      </dgm:t>
    </dgm:pt>
    <dgm:pt modelId="{23BB6857-6A6B-4E98-BADC-6B93FCA9354A}" type="sibTrans" cxnId="{C44C12D2-3CAA-4AC0-9C10-F30894EB2E45}">
      <dgm:prSet/>
      <dgm:spPr/>
      <dgm:t>
        <a:bodyPr/>
        <a:lstStyle/>
        <a:p>
          <a:endParaRPr lang="zh-TW" altLang="en-US">
            <a:latin typeface="Noto Sans CJK TC Black" pitchFamily="34" charset="-120"/>
            <a:ea typeface="Noto Sans CJK TC Black" pitchFamily="34" charset="-120"/>
          </a:endParaRPr>
        </a:p>
      </dgm:t>
    </dgm:pt>
    <dgm:pt modelId="{E9BE877D-5818-46D0-9714-D028EE1941CC}" type="pres">
      <dgm:prSet presAssocID="{ED1D9E07-662F-4E2A-9997-50AD3BB678A4}" presName="rootnode" presStyleCnt="0">
        <dgm:presLayoutVars>
          <dgm:chMax/>
          <dgm:chPref/>
          <dgm:dir/>
          <dgm:animLvl val="lvl"/>
        </dgm:presLayoutVars>
      </dgm:prSet>
      <dgm:spPr/>
    </dgm:pt>
    <dgm:pt modelId="{E91DA142-CF88-40C6-ACC4-A4C1C0167815}" type="pres">
      <dgm:prSet presAssocID="{0812DBD4-DBE3-44E5-A538-D2EC4A9363ED}" presName="composite" presStyleCnt="0"/>
      <dgm:spPr/>
    </dgm:pt>
    <dgm:pt modelId="{CB6798C6-D5DE-4CAF-A2A9-BBEA7C3B1E3E}" type="pres">
      <dgm:prSet presAssocID="{0812DBD4-DBE3-44E5-A538-D2EC4A9363ED}" presName="bentUpArrow1" presStyleLbl="alignImgPlace1" presStyleIdx="0" presStyleCnt="2" custLinFactNeighborX="32108" custLinFactNeighborY="10533"/>
      <dgm:spPr>
        <a:solidFill>
          <a:srgbClr val="FFC000"/>
        </a:solidFill>
      </dgm:spPr>
    </dgm:pt>
    <dgm:pt modelId="{9AC2A0D9-4A22-4D9D-A029-73BAEA2B2071}" type="pres">
      <dgm:prSet presAssocID="{0812DBD4-DBE3-44E5-A538-D2EC4A9363ED}" presName="ParentText" presStyleLbl="node1" presStyleIdx="0" presStyleCnt="3" custScaleX="66448" custScaleY="66448" custLinFactNeighborX="-8434" custLinFactNeighborY="17523">
        <dgm:presLayoutVars>
          <dgm:chMax val="1"/>
          <dgm:chPref val="1"/>
          <dgm:bulletEnabled val="1"/>
        </dgm:presLayoutVars>
      </dgm:prSet>
      <dgm:spPr/>
    </dgm:pt>
    <dgm:pt modelId="{EF3D0C8D-9E2E-4A45-AB18-5F1174EE286D}" type="pres">
      <dgm:prSet presAssocID="{0812DBD4-DBE3-44E5-A538-D2EC4A9363ED}" presName="ChildText" presStyleLbl="revTx" presStyleIdx="0" presStyleCnt="3" custScaleX="294502" custLinFactNeighborX="74947" custLinFactNeighborY="14649">
        <dgm:presLayoutVars>
          <dgm:chMax val="0"/>
          <dgm:chPref val="0"/>
          <dgm:bulletEnabled val="1"/>
        </dgm:presLayoutVars>
      </dgm:prSet>
      <dgm:spPr/>
    </dgm:pt>
    <dgm:pt modelId="{C384437E-4296-4323-80E0-40146B312F27}" type="pres">
      <dgm:prSet presAssocID="{DC0D859B-5B4F-41D7-987C-0CB3FBD1FC6C}" presName="sibTrans" presStyleCnt="0"/>
      <dgm:spPr/>
    </dgm:pt>
    <dgm:pt modelId="{533EF45E-DCFC-4B36-9C6B-18CC9FD7ABDC}" type="pres">
      <dgm:prSet presAssocID="{3FE9090E-5072-4F84-940E-5ABDBBC1FBC4}" presName="composite" presStyleCnt="0"/>
      <dgm:spPr/>
    </dgm:pt>
    <dgm:pt modelId="{587DB7B3-3195-473C-8715-5978E31D68E3}" type="pres">
      <dgm:prSet presAssocID="{3FE9090E-5072-4F84-940E-5ABDBBC1FBC4}" presName="bentUpArrow1" presStyleLbl="alignImgPlace1" presStyleIdx="1" presStyleCnt="2"/>
      <dgm:spPr>
        <a:solidFill>
          <a:srgbClr val="FFC000"/>
        </a:solidFill>
      </dgm:spPr>
    </dgm:pt>
    <dgm:pt modelId="{251C6A15-AABD-4830-ADD2-80CC2CC91CAF}" type="pres">
      <dgm:prSet presAssocID="{3FE9090E-5072-4F84-940E-5ABDBBC1FBC4}" presName="ParentText" presStyleLbl="node1" presStyleIdx="1" presStyleCnt="3" custScaleX="66448" custScaleY="66448" custLinFactNeighborX="-21805" custLinFactNeighborY="-155">
        <dgm:presLayoutVars>
          <dgm:chMax val="1"/>
          <dgm:chPref val="1"/>
          <dgm:bulletEnabled val="1"/>
        </dgm:presLayoutVars>
      </dgm:prSet>
      <dgm:spPr/>
    </dgm:pt>
    <dgm:pt modelId="{50761E73-FA58-4E33-B165-774D4291F125}" type="pres">
      <dgm:prSet presAssocID="{3FE9090E-5072-4F84-940E-5ABDBBC1FBC4}" presName="ChildText" presStyleLbl="revTx" presStyleIdx="1" presStyleCnt="3" custScaleX="227243" custScaleY="137385" custLinFactNeighborX="17856" custLinFactNeighborY="1563">
        <dgm:presLayoutVars>
          <dgm:chMax val="0"/>
          <dgm:chPref val="0"/>
          <dgm:bulletEnabled val="1"/>
        </dgm:presLayoutVars>
      </dgm:prSet>
      <dgm:spPr/>
    </dgm:pt>
    <dgm:pt modelId="{CAA3740C-0571-4ADA-97C5-46D9C70CB130}" type="pres">
      <dgm:prSet presAssocID="{83122A96-6031-4056-9989-D1F5129A3D80}" presName="sibTrans" presStyleCnt="0"/>
      <dgm:spPr/>
    </dgm:pt>
    <dgm:pt modelId="{0B8EC162-0AE1-4448-A179-601CE4524E7E}" type="pres">
      <dgm:prSet presAssocID="{7D191DD9-B0FA-4C22-8237-C8160F5A2BA9}" presName="composite" presStyleCnt="0"/>
      <dgm:spPr/>
    </dgm:pt>
    <dgm:pt modelId="{79B7D23A-6356-4BC8-898C-D1CA4AB11A02}" type="pres">
      <dgm:prSet presAssocID="{7D191DD9-B0FA-4C22-8237-C8160F5A2BA9}" presName="ParentText" presStyleLbl="node1" presStyleIdx="2" presStyleCnt="3" custScaleX="65481" custScaleY="66448" custLinFactNeighborX="-25321" custLinFactNeighborY="13364">
        <dgm:presLayoutVars>
          <dgm:chMax val="1"/>
          <dgm:chPref val="1"/>
          <dgm:bulletEnabled val="1"/>
        </dgm:presLayoutVars>
      </dgm:prSet>
      <dgm:spPr/>
    </dgm:pt>
    <dgm:pt modelId="{9B780382-1520-4A1F-A393-4E77276C8C90}" type="pres">
      <dgm:prSet presAssocID="{7D191DD9-B0FA-4C22-8237-C8160F5A2BA9}" presName="FinalChildText" presStyleLbl="revTx" presStyleIdx="2" presStyleCnt="3" custScaleX="182711" custLinFactNeighborX="-10145" custLinFactNeighborY="6895">
        <dgm:presLayoutVars>
          <dgm:chMax val="0"/>
          <dgm:chPref val="0"/>
          <dgm:bulletEnabled val="1"/>
        </dgm:presLayoutVars>
      </dgm:prSet>
      <dgm:spPr/>
    </dgm:pt>
  </dgm:ptLst>
  <dgm:cxnLst>
    <dgm:cxn modelId="{E62ED707-32B9-42F0-9D59-96121C6CD306}" type="presOf" srcId="{BD6FCAE8-5F1C-436E-A9AB-9294A26693C4}" destId="{EF3D0C8D-9E2E-4A45-AB18-5F1174EE286D}" srcOrd="0" destOrd="1" presId="urn:microsoft.com/office/officeart/2005/8/layout/StepDownProcess"/>
    <dgm:cxn modelId="{E832790F-A96F-4C01-9B3B-37D0A694BACD}" srcId="{3FE9090E-5072-4F84-940E-5ABDBBC1FBC4}" destId="{B738BA5B-3B4D-493C-8B34-35EFC52661F9}" srcOrd="3" destOrd="0" parTransId="{3BFA7539-11F7-4C56-838C-763F4172300A}" sibTransId="{48BEF02B-D6A8-4894-83D9-D4010B0EEF02}"/>
    <dgm:cxn modelId="{2A3C2A1C-41BE-45E1-9E14-31914CE70901}" type="presOf" srcId="{B738BA5B-3B4D-493C-8B34-35EFC52661F9}" destId="{50761E73-FA58-4E33-B165-774D4291F125}" srcOrd="0" destOrd="3" presId="urn:microsoft.com/office/officeart/2005/8/layout/StepDownProcess"/>
    <dgm:cxn modelId="{532F9D1D-178A-4189-97AA-290F347769AD}" type="presOf" srcId="{AEDBFB6F-F406-4F76-8146-801A928858B8}" destId="{50761E73-FA58-4E33-B165-774D4291F125}" srcOrd="0" destOrd="1" presId="urn:microsoft.com/office/officeart/2005/8/layout/StepDownProcess"/>
    <dgm:cxn modelId="{0A2C8221-4A15-4514-B7D2-4212DE76CF5A}" srcId="{ED1D9E07-662F-4E2A-9997-50AD3BB678A4}" destId="{3FE9090E-5072-4F84-940E-5ABDBBC1FBC4}" srcOrd="1" destOrd="0" parTransId="{976091A5-C6F4-479B-921F-93797E6C6BFC}" sibTransId="{83122A96-6031-4056-9989-D1F5129A3D80}"/>
    <dgm:cxn modelId="{CDDC0724-6065-40DC-BCC4-46157B13EFB3}" srcId="{ED1D9E07-662F-4E2A-9997-50AD3BB678A4}" destId="{7D191DD9-B0FA-4C22-8237-C8160F5A2BA9}" srcOrd="2" destOrd="0" parTransId="{88579BCB-8DFD-4BCF-8BF3-7F775ABD21D6}" sibTransId="{366A1854-EFCF-4460-9CC7-FA1153B2499C}"/>
    <dgm:cxn modelId="{7C257724-84DF-405B-8732-8AF0F4076C1E}" type="presOf" srcId="{7D191DD9-B0FA-4C22-8237-C8160F5A2BA9}" destId="{79B7D23A-6356-4BC8-898C-D1CA4AB11A02}" srcOrd="0" destOrd="0" presId="urn:microsoft.com/office/officeart/2005/8/layout/StepDownProcess"/>
    <dgm:cxn modelId="{32D38C29-3A85-4C4D-B78A-800B07138D38}" type="presOf" srcId="{ED1D9E07-662F-4E2A-9997-50AD3BB678A4}" destId="{E9BE877D-5818-46D0-9714-D028EE1941CC}" srcOrd="0" destOrd="0" presId="urn:microsoft.com/office/officeart/2005/8/layout/StepDownProcess"/>
    <dgm:cxn modelId="{B6BB2836-5E0A-48A4-BB27-7BA0915CFA9E}" type="presOf" srcId="{4D8EB018-7B3E-49CD-BB89-AE5F91DAF51D}" destId="{EF3D0C8D-9E2E-4A45-AB18-5F1174EE286D}" srcOrd="0" destOrd="0" presId="urn:microsoft.com/office/officeart/2005/8/layout/StepDownProcess"/>
    <dgm:cxn modelId="{59D76B55-8039-4978-B56A-63A1709E33A7}" srcId="{3FE9090E-5072-4F84-940E-5ABDBBC1FBC4}" destId="{0305B758-128E-43FC-86E5-B8F4DBE8C4C0}" srcOrd="2" destOrd="0" parTransId="{91B76A4B-505F-4D7B-AFAD-2B7A5290AEC9}" sibTransId="{2ECB128B-9CB5-4ABD-903D-9B264ED60F0C}"/>
    <dgm:cxn modelId="{5446CF76-6E71-4AB5-84CE-CF94206AE87A}" type="presOf" srcId="{EBDEB2F1-B4AC-42B2-8B21-2AC3590C608D}" destId="{50761E73-FA58-4E33-B165-774D4291F125}" srcOrd="0" destOrd="0" presId="urn:microsoft.com/office/officeart/2005/8/layout/StepDownProcess"/>
    <dgm:cxn modelId="{A293A457-60E5-4E91-8420-1A09945FC8F3}" srcId="{3FE9090E-5072-4F84-940E-5ABDBBC1FBC4}" destId="{EBDEB2F1-B4AC-42B2-8B21-2AC3590C608D}" srcOrd="0" destOrd="0" parTransId="{0DE99A63-5AB3-440A-BFED-03051C631C9C}" sibTransId="{D216FA81-5A9E-4634-A839-93E8B5419B64}"/>
    <dgm:cxn modelId="{75C97583-1A44-43AC-8E20-8D8AADADFC98}" type="presOf" srcId="{5E5452D0-137C-4685-9651-C8F375472C26}" destId="{9B780382-1520-4A1F-A393-4E77276C8C90}" srcOrd="0" destOrd="0" presId="urn:microsoft.com/office/officeart/2005/8/layout/StepDownProcess"/>
    <dgm:cxn modelId="{BE508286-4656-4F8A-B507-A82333FEA9BC}" type="presOf" srcId="{83E98A34-64E6-4F0E-A2B0-40F208FF7720}" destId="{9B780382-1520-4A1F-A393-4E77276C8C90}" srcOrd="0" destOrd="1" presId="urn:microsoft.com/office/officeart/2005/8/layout/StepDownProcess"/>
    <dgm:cxn modelId="{3634A196-E504-424C-9B95-4D7D9578B87D}" type="presOf" srcId="{3FE9090E-5072-4F84-940E-5ABDBBC1FBC4}" destId="{251C6A15-AABD-4830-ADD2-80CC2CC91CAF}" srcOrd="0" destOrd="0" presId="urn:microsoft.com/office/officeart/2005/8/layout/StepDownProcess"/>
    <dgm:cxn modelId="{2353449F-599E-4C09-988C-258D3A523645}" type="presOf" srcId="{0812DBD4-DBE3-44E5-A538-D2EC4A9363ED}" destId="{9AC2A0D9-4A22-4D9D-A029-73BAEA2B2071}" srcOrd="0" destOrd="0" presId="urn:microsoft.com/office/officeart/2005/8/layout/StepDownProcess"/>
    <dgm:cxn modelId="{7C382DBA-9B09-4102-8D00-A1FBBC62D9AB}" srcId="{7D191DD9-B0FA-4C22-8237-C8160F5A2BA9}" destId="{5E5452D0-137C-4685-9651-C8F375472C26}" srcOrd="0" destOrd="0" parTransId="{F54B3478-962F-4EE6-A5CD-C7272A924C3E}" sibTransId="{24311478-BD7C-4D53-A66F-901DF328D458}"/>
    <dgm:cxn modelId="{4BCE86CD-6026-4612-90DE-461FE12D7BD7}" srcId="{0812DBD4-DBE3-44E5-A538-D2EC4A9363ED}" destId="{4D8EB018-7B3E-49CD-BB89-AE5F91DAF51D}" srcOrd="0" destOrd="0" parTransId="{1A1B9D9F-06B1-4C2A-8E9C-861C12617CCA}" sibTransId="{447C2750-4CA4-4A9F-B6D0-B4954730F87E}"/>
    <dgm:cxn modelId="{C44C12D2-3CAA-4AC0-9C10-F30894EB2E45}" srcId="{7D191DD9-B0FA-4C22-8237-C8160F5A2BA9}" destId="{83E98A34-64E6-4F0E-A2B0-40F208FF7720}" srcOrd="1" destOrd="0" parTransId="{B9EE5AAA-74B7-4CB5-96C3-4068C95C3C42}" sibTransId="{23BB6857-6A6B-4E98-BADC-6B93FCA9354A}"/>
    <dgm:cxn modelId="{5E050AE7-42B8-4BE6-942C-A10DB0226892}" srcId="{0812DBD4-DBE3-44E5-A538-D2EC4A9363ED}" destId="{BD6FCAE8-5F1C-436E-A9AB-9294A26693C4}" srcOrd="1" destOrd="0" parTransId="{BF923A0F-5256-4764-AEEC-44B14A1443C1}" sibTransId="{6904084B-3A67-4CB9-B53C-7601DD966F6B}"/>
    <dgm:cxn modelId="{1495EFF1-E197-4EE7-A358-8A63E2400D1A}" type="presOf" srcId="{0305B758-128E-43FC-86E5-B8F4DBE8C4C0}" destId="{50761E73-FA58-4E33-B165-774D4291F125}" srcOrd="0" destOrd="2" presId="urn:microsoft.com/office/officeart/2005/8/layout/StepDownProcess"/>
    <dgm:cxn modelId="{A8BD13F2-720F-4ADD-9969-0ACCA65D0B25}" srcId="{ED1D9E07-662F-4E2A-9997-50AD3BB678A4}" destId="{0812DBD4-DBE3-44E5-A538-D2EC4A9363ED}" srcOrd="0" destOrd="0" parTransId="{8EB35524-FEB7-4075-A70C-DF12F94B3ED6}" sibTransId="{DC0D859B-5B4F-41D7-987C-0CB3FBD1FC6C}"/>
    <dgm:cxn modelId="{FF029DF8-B8D3-46F6-AB31-99C4AA8DD729}" srcId="{3FE9090E-5072-4F84-940E-5ABDBBC1FBC4}" destId="{AEDBFB6F-F406-4F76-8146-801A928858B8}" srcOrd="1" destOrd="0" parTransId="{5C319EB2-7174-4B55-8AEE-645E2BB0DD0B}" sibTransId="{0EA132FB-D359-4251-A55B-EF3F53ECAB58}"/>
    <dgm:cxn modelId="{4098EB73-B3B6-4777-BE15-8B4DFB91797A}" type="presParOf" srcId="{E9BE877D-5818-46D0-9714-D028EE1941CC}" destId="{E91DA142-CF88-40C6-ACC4-A4C1C0167815}" srcOrd="0" destOrd="0" presId="urn:microsoft.com/office/officeart/2005/8/layout/StepDownProcess"/>
    <dgm:cxn modelId="{C1D51E36-DE75-4248-ADBE-A12777B4A54F}" type="presParOf" srcId="{E91DA142-CF88-40C6-ACC4-A4C1C0167815}" destId="{CB6798C6-D5DE-4CAF-A2A9-BBEA7C3B1E3E}" srcOrd="0" destOrd="0" presId="urn:microsoft.com/office/officeart/2005/8/layout/StepDownProcess"/>
    <dgm:cxn modelId="{9F238465-4367-4805-8CF3-D7D46199EA6E}" type="presParOf" srcId="{E91DA142-CF88-40C6-ACC4-A4C1C0167815}" destId="{9AC2A0D9-4A22-4D9D-A029-73BAEA2B2071}" srcOrd="1" destOrd="0" presId="urn:microsoft.com/office/officeart/2005/8/layout/StepDownProcess"/>
    <dgm:cxn modelId="{400CD61F-B69C-462B-B6E3-563B49E68EF6}" type="presParOf" srcId="{E91DA142-CF88-40C6-ACC4-A4C1C0167815}" destId="{EF3D0C8D-9E2E-4A45-AB18-5F1174EE286D}" srcOrd="2" destOrd="0" presId="urn:microsoft.com/office/officeart/2005/8/layout/StepDownProcess"/>
    <dgm:cxn modelId="{1500F16E-FACC-44B1-A80C-9B92A2EB743A}" type="presParOf" srcId="{E9BE877D-5818-46D0-9714-D028EE1941CC}" destId="{C384437E-4296-4323-80E0-40146B312F27}" srcOrd="1" destOrd="0" presId="urn:microsoft.com/office/officeart/2005/8/layout/StepDownProcess"/>
    <dgm:cxn modelId="{A43662DF-9896-46C3-9C47-F601143BE1B6}" type="presParOf" srcId="{E9BE877D-5818-46D0-9714-D028EE1941CC}" destId="{533EF45E-DCFC-4B36-9C6B-18CC9FD7ABDC}" srcOrd="2" destOrd="0" presId="urn:microsoft.com/office/officeart/2005/8/layout/StepDownProcess"/>
    <dgm:cxn modelId="{C5629026-C4FB-4592-BE54-B8B5C55DBA60}" type="presParOf" srcId="{533EF45E-DCFC-4B36-9C6B-18CC9FD7ABDC}" destId="{587DB7B3-3195-473C-8715-5978E31D68E3}" srcOrd="0" destOrd="0" presId="urn:microsoft.com/office/officeart/2005/8/layout/StepDownProcess"/>
    <dgm:cxn modelId="{F10C53A3-DA11-4B0B-9E2F-2D1CEEB916FA}" type="presParOf" srcId="{533EF45E-DCFC-4B36-9C6B-18CC9FD7ABDC}" destId="{251C6A15-AABD-4830-ADD2-80CC2CC91CAF}" srcOrd="1" destOrd="0" presId="urn:microsoft.com/office/officeart/2005/8/layout/StepDownProcess"/>
    <dgm:cxn modelId="{11EF9E3F-D219-4992-BF1F-D2C61F1B05D8}" type="presParOf" srcId="{533EF45E-DCFC-4B36-9C6B-18CC9FD7ABDC}" destId="{50761E73-FA58-4E33-B165-774D4291F125}" srcOrd="2" destOrd="0" presId="urn:microsoft.com/office/officeart/2005/8/layout/StepDownProcess"/>
    <dgm:cxn modelId="{D6E55CE7-3064-43BA-B2BE-E5D9F3E76F9F}" type="presParOf" srcId="{E9BE877D-5818-46D0-9714-D028EE1941CC}" destId="{CAA3740C-0571-4ADA-97C5-46D9C70CB130}" srcOrd="3" destOrd="0" presId="urn:microsoft.com/office/officeart/2005/8/layout/StepDownProcess"/>
    <dgm:cxn modelId="{424E5631-7A11-4C7F-9474-C13646C35302}" type="presParOf" srcId="{E9BE877D-5818-46D0-9714-D028EE1941CC}" destId="{0B8EC162-0AE1-4448-A179-601CE4524E7E}" srcOrd="4" destOrd="0" presId="urn:microsoft.com/office/officeart/2005/8/layout/StepDownProcess"/>
    <dgm:cxn modelId="{48D1CDD2-CC67-4027-88C6-2566706BD213}" type="presParOf" srcId="{0B8EC162-0AE1-4448-A179-601CE4524E7E}" destId="{79B7D23A-6356-4BC8-898C-D1CA4AB11A02}" srcOrd="0" destOrd="0" presId="urn:microsoft.com/office/officeart/2005/8/layout/StepDownProcess"/>
    <dgm:cxn modelId="{3B7C5FFE-8DDA-4497-8C20-53D952214600}" type="presParOf" srcId="{0B8EC162-0AE1-4448-A179-601CE4524E7E}" destId="{9B780382-1520-4A1F-A393-4E77276C8C90}" srcOrd="1" destOrd="0" presId="urn:microsoft.com/office/officeart/2005/8/layout/StepDown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E0EC1D0-88D8-4CDD-B2F8-B4D9E1238E29}" type="doc">
      <dgm:prSet loTypeId="urn:microsoft.com/office/officeart/2005/8/layout/hProcess7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TW" altLang="en-US"/>
        </a:p>
      </dgm:t>
    </dgm:pt>
    <dgm:pt modelId="{280F68C6-0071-4E82-A281-56014C3954ED}">
      <dgm:prSet phldrT="[文字]" custT="1"/>
      <dgm:spPr>
        <a:solidFill>
          <a:srgbClr val="7030A0"/>
        </a:solidFill>
      </dgm:spPr>
      <dgm:t>
        <a:bodyPr/>
        <a:lstStyle/>
        <a:p>
          <a:endParaRPr lang="zh-TW" altLang="en-US" sz="2400" dirty="0"/>
        </a:p>
      </dgm:t>
    </dgm:pt>
    <dgm:pt modelId="{8D961764-4591-47B8-98B7-A8375C44B22A}" type="parTrans" cxnId="{8DA19184-4EBE-41B6-9F34-1657F7127668}">
      <dgm:prSet/>
      <dgm:spPr/>
      <dgm:t>
        <a:bodyPr/>
        <a:lstStyle/>
        <a:p>
          <a:endParaRPr lang="zh-TW" altLang="en-US"/>
        </a:p>
      </dgm:t>
    </dgm:pt>
    <dgm:pt modelId="{6367660F-A606-4C81-A5E3-6F4736A6D0F2}" type="sibTrans" cxnId="{8DA19184-4EBE-41B6-9F34-1657F7127668}">
      <dgm:prSet/>
      <dgm:spPr/>
      <dgm:t>
        <a:bodyPr/>
        <a:lstStyle/>
        <a:p>
          <a:endParaRPr lang="zh-TW" altLang="en-US"/>
        </a:p>
      </dgm:t>
    </dgm:pt>
    <dgm:pt modelId="{A2939724-9D0B-45F4-9436-C2C49D9FD714}">
      <dgm:prSet phldrT="[文字]" custT="1"/>
      <dgm:spPr>
        <a:solidFill>
          <a:srgbClr val="7030A0"/>
        </a:solidFill>
      </dgm:spPr>
      <dgm:t>
        <a:bodyPr/>
        <a:lstStyle/>
        <a:p>
          <a:endParaRPr lang="zh-TW" altLang="en-US" sz="2400" dirty="0"/>
        </a:p>
      </dgm:t>
    </dgm:pt>
    <dgm:pt modelId="{19CE30A0-695F-4CC2-B0F1-C8D89EB641AD}" type="parTrans" cxnId="{BE6E19FD-D84B-40B9-A980-FFBCFB1D313D}">
      <dgm:prSet/>
      <dgm:spPr/>
      <dgm:t>
        <a:bodyPr/>
        <a:lstStyle/>
        <a:p>
          <a:endParaRPr lang="zh-TW" altLang="en-US"/>
        </a:p>
      </dgm:t>
    </dgm:pt>
    <dgm:pt modelId="{965BD3D0-9784-42C6-9183-731CA724604A}" type="sibTrans" cxnId="{BE6E19FD-D84B-40B9-A980-FFBCFB1D313D}">
      <dgm:prSet/>
      <dgm:spPr/>
      <dgm:t>
        <a:bodyPr/>
        <a:lstStyle/>
        <a:p>
          <a:endParaRPr lang="zh-TW" altLang="en-US"/>
        </a:p>
      </dgm:t>
    </dgm:pt>
    <dgm:pt modelId="{C8E53231-C137-45B4-89D0-D3C2AD8CF4B2}">
      <dgm:prSet phldrT="[文字]" custT="1"/>
      <dgm:spPr/>
      <dgm:t>
        <a:bodyPr/>
        <a:lstStyle/>
        <a:p>
          <a:endParaRPr lang="zh-TW" altLang="en-US" sz="1800" b="1" kern="1200" spc="300" dirty="0">
            <a:solidFill>
              <a:schemeClr val="bg1"/>
            </a:solidFill>
            <a:effectLst>
              <a:outerShdw blurRad="50800" dist="38100" dir="2700000" algn="tl" rotWithShape="0">
                <a:prstClr val="black"/>
              </a:outerShdw>
            </a:effectLst>
            <a:latin typeface="Noto Sans CJK TC Black" pitchFamily="34" charset="-120"/>
            <a:ea typeface="Noto Sans CJK TC Black" pitchFamily="34" charset="-120"/>
            <a:cs typeface="+mn-cs"/>
          </a:endParaRPr>
        </a:p>
      </dgm:t>
    </dgm:pt>
    <dgm:pt modelId="{95E72D8E-BD3D-471F-A003-0E6A8248FD97}" type="parTrans" cxnId="{C190AE68-A1EC-41EE-8F0D-6BEF294D20FF}">
      <dgm:prSet/>
      <dgm:spPr/>
      <dgm:t>
        <a:bodyPr/>
        <a:lstStyle/>
        <a:p>
          <a:endParaRPr lang="zh-TW" altLang="en-US"/>
        </a:p>
      </dgm:t>
    </dgm:pt>
    <dgm:pt modelId="{D8EF1243-AAC1-4A2E-A3BD-C9E43FB05F68}" type="sibTrans" cxnId="{C190AE68-A1EC-41EE-8F0D-6BEF294D20FF}">
      <dgm:prSet/>
      <dgm:spPr/>
      <dgm:t>
        <a:bodyPr/>
        <a:lstStyle/>
        <a:p>
          <a:endParaRPr lang="zh-TW" altLang="en-US"/>
        </a:p>
      </dgm:t>
    </dgm:pt>
    <dgm:pt modelId="{BA32A586-94DE-46DA-9EDF-4ACB1B157BBC}">
      <dgm:prSet phldrT="[文字]" custT="1"/>
      <dgm:spPr>
        <a:solidFill>
          <a:srgbClr val="7030A0"/>
        </a:solidFill>
      </dgm:spPr>
      <dgm:t>
        <a:bodyPr/>
        <a:lstStyle/>
        <a:p>
          <a:endParaRPr lang="zh-TW" altLang="en-US" sz="2400" dirty="0"/>
        </a:p>
      </dgm:t>
    </dgm:pt>
    <dgm:pt modelId="{12BDBA44-E78D-4E4A-BF57-9114D1DAF5E2}" type="parTrans" cxnId="{ACC03E23-26E2-4B29-B07A-AB7921DE60B1}">
      <dgm:prSet/>
      <dgm:spPr/>
      <dgm:t>
        <a:bodyPr/>
        <a:lstStyle/>
        <a:p>
          <a:endParaRPr lang="zh-TW" altLang="en-US"/>
        </a:p>
      </dgm:t>
    </dgm:pt>
    <dgm:pt modelId="{B2321C38-AA33-4B28-B010-C819FB771A6C}" type="sibTrans" cxnId="{ACC03E23-26E2-4B29-B07A-AB7921DE60B1}">
      <dgm:prSet/>
      <dgm:spPr/>
      <dgm:t>
        <a:bodyPr/>
        <a:lstStyle/>
        <a:p>
          <a:endParaRPr lang="zh-TW" altLang="en-US"/>
        </a:p>
      </dgm:t>
    </dgm:pt>
    <dgm:pt modelId="{0CFB463D-7C82-4FE2-AB4F-DEF23075D752}">
      <dgm:prSet custT="1"/>
      <dgm:spPr/>
      <dgm:t>
        <a:bodyPr/>
        <a:lstStyle/>
        <a:p>
          <a:endParaRPr lang="zh-TW" altLang="en-US" sz="1600" b="1" kern="1200" spc="3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C8B72EB2-1BEF-4AE2-BA59-428027B70F9B}" type="parTrans" cxnId="{ED3CAA37-6C9D-4721-A32A-E1AF729CD896}">
      <dgm:prSet/>
      <dgm:spPr/>
      <dgm:t>
        <a:bodyPr/>
        <a:lstStyle/>
        <a:p>
          <a:endParaRPr lang="zh-TW" altLang="en-US"/>
        </a:p>
      </dgm:t>
    </dgm:pt>
    <dgm:pt modelId="{CFAB4592-2717-4E3B-AC0F-5478A4A75EDC}" type="sibTrans" cxnId="{ED3CAA37-6C9D-4721-A32A-E1AF729CD896}">
      <dgm:prSet/>
      <dgm:spPr/>
      <dgm:t>
        <a:bodyPr/>
        <a:lstStyle/>
        <a:p>
          <a:endParaRPr lang="zh-TW" altLang="en-US"/>
        </a:p>
      </dgm:t>
    </dgm:pt>
    <dgm:pt modelId="{AFDC9836-B938-4C07-9619-401BD0C9FE9F}" type="pres">
      <dgm:prSet presAssocID="{4E0EC1D0-88D8-4CDD-B2F8-B4D9E1238E29}" presName="Name0" presStyleCnt="0">
        <dgm:presLayoutVars>
          <dgm:dir/>
          <dgm:animLvl val="lvl"/>
          <dgm:resizeHandles val="exact"/>
        </dgm:presLayoutVars>
      </dgm:prSet>
      <dgm:spPr/>
    </dgm:pt>
    <dgm:pt modelId="{5D93E091-59EE-46DE-9568-BA7366379918}" type="pres">
      <dgm:prSet presAssocID="{280F68C6-0071-4E82-A281-56014C3954ED}" presName="compositeNode" presStyleCnt="0">
        <dgm:presLayoutVars>
          <dgm:bulletEnabled val="1"/>
        </dgm:presLayoutVars>
      </dgm:prSet>
      <dgm:spPr/>
    </dgm:pt>
    <dgm:pt modelId="{033E83EF-A00A-4BAB-BEB7-A7D7076F65EA}" type="pres">
      <dgm:prSet presAssocID="{280F68C6-0071-4E82-A281-56014C3954ED}" presName="bgRect" presStyleLbl="node1" presStyleIdx="0" presStyleCnt="3" custLinFactNeighborX="-9554" custLinFactNeighborY="1238"/>
      <dgm:spPr/>
    </dgm:pt>
    <dgm:pt modelId="{56461923-B630-47A6-9A6F-5E2BE77C6059}" type="pres">
      <dgm:prSet presAssocID="{280F68C6-0071-4E82-A281-56014C3954ED}" presName="parentNode" presStyleLbl="node1" presStyleIdx="0" presStyleCnt="3">
        <dgm:presLayoutVars>
          <dgm:chMax val="0"/>
          <dgm:bulletEnabled val="1"/>
        </dgm:presLayoutVars>
      </dgm:prSet>
      <dgm:spPr/>
    </dgm:pt>
    <dgm:pt modelId="{37E1479E-FF85-4821-B7E7-830C865931C4}" type="pres">
      <dgm:prSet presAssocID="{6367660F-A606-4C81-A5E3-6F4736A6D0F2}" presName="hSp" presStyleCnt="0"/>
      <dgm:spPr/>
    </dgm:pt>
    <dgm:pt modelId="{16B270DF-5791-4298-B23C-2404285640C3}" type="pres">
      <dgm:prSet presAssocID="{6367660F-A606-4C81-A5E3-6F4736A6D0F2}" presName="vProcSp" presStyleCnt="0"/>
      <dgm:spPr/>
    </dgm:pt>
    <dgm:pt modelId="{F48B4320-6EF3-4913-8744-235BE2D93339}" type="pres">
      <dgm:prSet presAssocID="{6367660F-A606-4C81-A5E3-6F4736A6D0F2}" presName="vSp1" presStyleCnt="0"/>
      <dgm:spPr/>
    </dgm:pt>
    <dgm:pt modelId="{531212C6-B268-46C8-A210-2033AE3E7C60}" type="pres">
      <dgm:prSet presAssocID="{6367660F-A606-4C81-A5E3-6F4736A6D0F2}" presName="simulatedConn" presStyleLbl="solidFgAcc1" presStyleIdx="0" presStyleCnt="2"/>
      <dgm:spPr/>
    </dgm:pt>
    <dgm:pt modelId="{189BD03A-FA8D-4315-A308-ADB8D7E4390A}" type="pres">
      <dgm:prSet presAssocID="{6367660F-A606-4C81-A5E3-6F4736A6D0F2}" presName="vSp2" presStyleCnt="0"/>
      <dgm:spPr/>
    </dgm:pt>
    <dgm:pt modelId="{418C4B77-0CFA-4048-9117-F2E84322789B}" type="pres">
      <dgm:prSet presAssocID="{6367660F-A606-4C81-A5E3-6F4736A6D0F2}" presName="sibTrans" presStyleCnt="0"/>
      <dgm:spPr/>
    </dgm:pt>
    <dgm:pt modelId="{8903ABE0-89C1-45B4-8159-60F14EF19D44}" type="pres">
      <dgm:prSet presAssocID="{A2939724-9D0B-45F4-9436-C2C49D9FD714}" presName="compositeNode" presStyleCnt="0">
        <dgm:presLayoutVars>
          <dgm:bulletEnabled val="1"/>
        </dgm:presLayoutVars>
      </dgm:prSet>
      <dgm:spPr/>
    </dgm:pt>
    <dgm:pt modelId="{E6C7C51B-F4EF-453E-9274-B21EDAE19D9C}" type="pres">
      <dgm:prSet presAssocID="{A2939724-9D0B-45F4-9436-C2C49D9FD714}" presName="bgRect" presStyleLbl="node1" presStyleIdx="1" presStyleCnt="3" custLinFactNeighborX="-347" custLinFactNeighborY="9009"/>
      <dgm:spPr/>
    </dgm:pt>
    <dgm:pt modelId="{D00D4818-85E3-46B6-8FE5-5C5A96090D0D}" type="pres">
      <dgm:prSet presAssocID="{A2939724-9D0B-45F4-9436-C2C49D9FD714}" presName="parentNode" presStyleLbl="node1" presStyleIdx="1" presStyleCnt="3">
        <dgm:presLayoutVars>
          <dgm:chMax val="0"/>
          <dgm:bulletEnabled val="1"/>
        </dgm:presLayoutVars>
      </dgm:prSet>
      <dgm:spPr/>
    </dgm:pt>
    <dgm:pt modelId="{2BC5C5CE-0B93-411D-8C37-6F989151738E}" type="pres">
      <dgm:prSet presAssocID="{A2939724-9D0B-45F4-9436-C2C49D9FD714}" presName="childNode" presStyleLbl="node1" presStyleIdx="1" presStyleCnt="3">
        <dgm:presLayoutVars>
          <dgm:bulletEnabled val="1"/>
        </dgm:presLayoutVars>
      </dgm:prSet>
      <dgm:spPr/>
    </dgm:pt>
    <dgm:pt modelId="{CAA74EFA-039D-4B5C-9B00-587FD5A8F2B6}" type="pres">
      <dgm:prSet presAssocID="{965BD3D0-9784-42C6-9183-731CA724604A}" presName="hSp" presStyleCnt="0"/>
      <dgm:spPr/>
    </dgm:pt>
    <dgm:pt modelId="{07F14AD9-6267-4468-96E0-1873D939E080}" type="pres">
      <dgm:prSet presAssocID="{965BD3D0-9784-42C6-9183-731CA724604A}" presName="vProcSp" presStyleCnt="0"/>
      <dgm:spPr/>
    </dgm:pt>
    <dgm:pt modelId="{4AEC9278-5E9C-4717-B4D2-30AB6A51DA86}" type="pres">
      <dgm:prSet presAssocID="{965BD3D0-9784-42C6-9183-731CA724604A}" presName="vSp1" presStyleCnt="0"/>
      <dgm:spPr/>
    </dgm:pt>
    <dgm:pt modelId="{65159C22-5379-464C-B3DB-DAB22776CE49}" type="pres">
      <dgm:prSet presAssocID="{965BD3D0-9784-42C6-9183-731CA724604A}" presName="simulatedConn" presStyleLbl="solidFgAcc1" presStyleIdx="1" presStyleCnt="2"/>
      <dgm:spPr/>
    </dgm:pt>
    <dgm:pt modelId="{D4EAB73D-DEBA-453B-A83D-F545145D39D8}" type="pres">
      <dgm:prSet presAssocID="{965BD3D0-9784-42C6-9183-731CA724604A}" presName="vSp2" presStyleCnt="0"/>
      <dgm:spPr/>
    </dgm:pt>
    <dgm:pt modelId="{F027490A-760F-4172-95B8-4861621AA239}" type="pres">
      <dgm:prSet presAssocID="{965BD3D0-9784-42C6-9183-731CA724604A}" presName="sibTrans" presStyleCnt="0"/>
      <dgm:spPr/>
    </dgm:pt>
    <dgm:pt modelId="{0729C749-83BA-4264-8081-7DB9B9EC2893}" type="pres">
      <dgm:prSet presAssocID="{BA32A586-94DE-46DA-9EDF-4ACB1B157BBC}" presName="compositeNode" presStyleCnt="0">
        <dgm:presLayoutVars>
          <dgm:bulletEnabled val="1"/>
        </dgm:presLayoutVars>
      </dgm:prSet>
      <dgm:spPr/>
    </dgm:pt>
    <dgm:pt modelId="{9627C8F3-58D5-40B1-B4F9-C718C7B413EF}" type="pres">
      <dgm:prSet presAssocID="{BA32A586-94DE-46DA-9EDF-4ACB1B157BBC}" presName="bgRect" presStyleLbl="node1" presStyleIdx="2" presStyleCnt="3"/>
      <dgm:spPr/>
    </dgm:pt>
    <dgm:pt modelId="{F47AEA14-AA9B-42A6-AD51-17BCDE39B029}" type="pres">
      <dgm:prSet presAssocID="{BA32A586-94DE-46DA-9EDF-4ACB1B157BBC}" presName="parentNode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0B82600D-2B09-419C-96E9-147452249FD1}" type="presOf" srcId="{BA32A586-94DE-46DA-9EDF-4ACB1B157BBC}" destId="{F47AEA14-AA9B-42A6-AD51-17BCDE39B029}" srcOrd="1" destOrd="0" presId="urn:microsoft.com/office/officeart/2005/8/layout/hProcess7"/>
    <dgm:cxn modelId="{F821D21D-9D2D-4449-B195-E9EE55D84C02}" type="presOf" srcId="{4E0EC1D0-88D8-4CDD-B2F8-B4D9E1238E29}" destId="{AFDC9836-B938-4C07-9619-401BD0C9FE9F}" srcOrd="0" destOrd="0" presId="urn:microsoft.com/office/officeart/2005/8/layout/hProcess7"/>
    <dgm:cxn modelId="{ACC03E23-26E2-4B29-B07A-AB7921DE60B1}" srcId="{4E0EC1D0-88D8-4CDD-B2F8-B4D9E1238E29}" destId="{BA32A586-94DE-46DA-9EDF-4ACB1B157BBC}" srcOrd="2" destOrd="0" parTransId="{12BDBA44-E78D-4E4A-BF57-9114D1DAF5E2}" sibTransId="{B2321C38-AA33-4B28-B010-C819FB771A6C}"/>
    <dgm:cxn modelId="{ED3CAA37-6C9D-4721-A32A-E1AF729CD896}" srcId="{A2939724-9D0B-45F4-9436-C2C49D9FD714}" destId="{0CFB463D-7C82-4FE2-AB4F-DEF23075D752}" srcOrd="1" destOrd="0" parTransId="{C8B72EB2-1BEF-4AE2-BA59-428027B70F9B}" sibTransId="{CFAB4592-2717-4E3B-AC0F-5478A4A75EDC}"/>
    <dgm:cxn modelId="{64402346-04C9-4CA0-9FC6-49C5F5B70701}" type="presOf" srcId="{C8E53231-C137-45B4-89D0-D3C2AD8CF4B2}" destId="{2BC5C5CE-0B93-411D-8C37-6F989151738E}" srcOrd="0" destOrd="0" presId="urn:microsoft.com/office/officeart/2005/8/layout/hProcess7"/>
    <dgm:cxn modelId="{C190AE68-A1EC-41EE-8F0D-6BEF294D20FF}" srcId="{A2939724-9D0B-45F4-9436-C2C49D9FD714}" destId="{C8E53231-C137-45B4-89D0-D3C2AD8CF4B2}" srcOrd="0" destOrd="0" parTransId="{95E72D8E-BD3D-471F-A003-0E6A8248FD97}" sibTransId="{D8EF1243-AAC1-4A2E-A3BD-C9E43FB05F68}"/>
    <dgm:cxn modelId="{F9808B51-1B74-4C45-B0F1-2AAD38BE268D}" type="presOf" srcId="{A2939724-9D0B-45F4-9436-C2C49D9FD714}" destId="{D00D4818-85E3-46B6-8FE5-5C5A96090D0D}" srcOrd="1" destOrd="0" presId="urn:microsoft.com/office/officeart/2005/8/layout/hProcess7"/>
    <dgm:cxn modelId="{8DA19184-4EBE-41B6-9F34-1657F7127668}" srcId="{4E0EC1D0-88D8-4CDD-B2F8-B4D9E1238E29}" destId="{280F68C6-0071-4E82-A281-56014C3954ED}" srcOrd="0" destOrd="0" parTransId="{8D961764-4591-47B8-98B7-A8375C44B22A}" sibTransId="{6367660F-A606-4C81-A5E3-6F4736A6D0F2}"/>
    <dgm:cxn modelId="{9FCCF697-6C3E-4F25-8E37-AC445620FF71}" type="presOf" srcId="{0CFB463D-7C82-4FE2-AB4F-DEF23075D752}" destId="{2BC5C5CE-0B93-411D-8C37-6F989151738E}" srcOrd="0" destOrd="1" presId="urn:microsoft.com/office/officeart/2005/8/layout/hProcess7"/>
    <dgm:cxn modelId="{2A7ACAAE-FE83-4D68-877F-DD0932E03CF7}" type="presOf" srcId="{BA32A586-94DE-46DA-9EDF-4ACB1B157BBC}" destId="{9627C8F3-58D5-40B1-B4F9-C718C7B413EF}" srcOrd="0" destOrd="0" presId="urn:microsoft.com/office/officeart/2005/8/layout/hProcess7"/>
    <dgm:cxn modelId="{771E2BCB-6111-474B-BB06-930094303C18}" type="presOf" srcId="{A2939724-9D0B-45F4-9436-C2C49D9FD714}" destId="{E6C7C51B-F4EF-453E-9274-B21EDAE19D9C}" srcOrd="0" destOrd="0" presId="urn:microsoft.com/office/officeart/2005/8/layout/hProcess7"/>
    <dgm:cxn modelId="{E4BA2CDC-58F6-4366-B2D9-8BF03D9130C7}" type="presOf" srcId="{280F68C6-0071-4E82-A281-56014C3954ED}" destId="{56461923-B630-47A6-9A6F-5E2BE77C6059}" srcOrd="1" destOrd="0" presId="urn:microsoft.com/office/officeart/2005/8/layout/hProcess7"/>
    <dgm:cxn modelId="{7A83CBE6-4B7A-4AA1-8139-35AF786259EA}" type="presOf" srcId="{280F68C6-0071-4E82-A281-56014C3954ED}" destId="{033E83EF-A00A-4BAB-BEB7-A7D7076F65EA}" srcOrd="0" destOrd="0" presId="urn:microsoft.com/office/officeart/2005/8/layout/hProcess7"/>
    <dgm:cxn modelId="{BE6E19FD-D84B-40B9-A980-FFBCFB1D313D}" srcId="{4E0EC1D0-88D8-4CDD-B2F8-B4D9E1238E29}" destId="{A2939724-9D0B-45F4-9436-C2C49D9FD714}" srcOrd="1" destOrd="0" parTransId="{19CE30A0-695F-4CC2-B0F1-C8D89EB641AD}" sibTransId="{965BD3D0-9784-42C6-9183-731CA724604A}"/>
    <dgm:cxn modelId="{31C50969-EEB1-46F0-82F2-49A5D67E33AA}" type="presParOf" srcId="{AFDC9836-B938-4C07-9619-401BD0C9FE9F}" destId="{5D93E091-59EE-46DE-9568-BA7366379918}" srcOrd="0" destOrd="0" presId="urn:microsoft.com/office/officeart/2005/8/layout/hProcess7"/>
    <dgm:cxn modelId="{10DCE45C-8B3D-4108-B621-03B52306D75B}" type="presParOf" srcId="{5D93E091-59EE-46DE-9568-BA7366379918}" destId="{033E83EF-A00A-4BAB-BEB7-A7D7076F65EA}" srcOrd="0" destOrd="0" presId="urn:microsoft.com/office/officeart/2005/8/layout/hProcess7"/>
    <dgm:cxn modelId="{ACE5D17B-6E8D-4A49-A696-C0708B7DCDDB}" type="presParOf" srcId="{5D93E091-59EE-46DE-9568-BA7366379918}" destId="{56461923-B630-47A6-9A6F-5E2BE77C6059}" srcOrd="1" destOrd="0" presId="urn:microsoft.com/office/officeart/2005/8/layout/hProcess7"/>
    <dgm:cxn modelId="{BDD63287-EEDA-4381-99B9-BA49487F1C4D}" type="presParOf" srcId="{AFDC9836-B938-4C07-9619-401BD0C9FE9F}" destId="{37E1479E-FF85-4821-B7E7-830C865931C4}" srcOrd="1" destOrd="0" presId="urn:microsoft.com/office/officeart/2005/8/layout/hProcess7"/>
    <dgm:cxn modelId="{275509EE-5917-4D55-A8E1-43A5B61331D2}" type="presParOf" srcId="{AFDC9836-B938-4C07-9619-401BD0C9FE9F}" destId="{16B270DF-5791-4298-B23C-2404285640C3}" srcOrd="2" destOrd="0" presId="urn:microsoft.com/office/officeart/2005/8/layout/hProcess7"/>
    <dgm:cxn modelId="{E8F2120B-8120-4490-BEE3-BC112A6DEA71}" type="presParOf" srcId="{16B270DF-5791-4298-B23C-2404285640C3}" destId="{F48B4320-6EF3-4913-8744-235BE2D93339}" srcOrd="0" destOrd="0" presId="urn:microsoft.com/office/officeart/2005/8/layout/hProcess7"/>
    <dgm:cxn modelId="{EB057D38-6662-4DFE-8A83-B9B2372A4C16}" type="presParOf" srcId="{16B270DF-5791-4298-B23C-2404285640C3}" destId="{531212C6-B268-46C8-A210-2033AE3E7C60}" srcOrd="1" destOrd="0" presId="urn:microsoft.com/office/officeart/2005/8/layout/hProcess7"/>
    <dgm:cxn modelId="{3FC054E4-A6BA-4EDE-9092-E1B86CECDE87}" type="presParOf" srcId="{16B270DF-5791-4298-B23C-2404285640C3}" destId="{189BD03A-FA8D-4315-A308-ADB8D7E4390A}" srcOrd="2" destOrd="0" presId="urn:microsoft.com/office/officeart/2005/8/layout/hProcess7"/>
    <dgm:cxn modelId="{032E2479-5136-4FC3-89E1-53373303348A}" type="presParOf" srcId="{AFDC9836-B938-4C07-9619-401BD0C9FE9F}" destId="{418C4B77-0CFA-4048-9117-F2E84322789B}" srcOrd="3" destOrd="0" presId="urn:microsoft.com/office/officeart/2005/8/layout/hProcess7"/>
    <dgm:cxn modelId="{5424D89A-6ADA-4944-9AA0-2810B98EBC2C}" type="presParOf" srcId="{AFDC9836-B938-4C07-9619-401BD0C9FE9F}" destId="{8903ABE0-89C1-45B4-8159-60F14EF19D44}" srcOrd="4" destOrd="0" presId="urn:microsoft.com/office/officeart/2005/8/layout/hProcess7"/>
    <dgm:cxn modelId="{3118C00E-B97F-4C5E-8BA0-B856769C228D}" type="presParOf" srcId="{8903ABE0-89C1-45B4-8159-60F14EF19D44}" destId="{E6C7C51B-F4EF-453E-9274-B21EDAE19D9C}" srcOrd="0" destOrd="0" presId="urn:microsoft.com/office/officeart/2005/8/layout/hProcess7"/>
    <dgm:cxn modelId="{34EC75EB-56C4-4377-A9C8-2AD6D003A6E1}" type="presParOf" srcId="{8903ABE0-89C1-45B4-8159-60F14EF19D44}" destId="{D00D4818-85E3-46B6-8FE5-5C5A96090D0D}" srcOrd="1" destOrd="0" presId="urn:microsoft.com/office/officeart/2005/8/layout/hProcess7"/>
    <dgm:cxn modelId="{C3DF4C43-ABA5-41DE-B75D-76CA49745ED9}" type="presParOf" srcId="{8903ABE0-89C1-45B4-8159-60F14EF19D44}" destId="{2BC5C5CE-0B93-411D-8C37-6F989151738E}" srcOrd="2" destOrd="0" presId="urn:microsoft.com/office/officeart/2005/8/layout/hProcess7"/>
    <dgm:cxn modelId="{FB3C8F3F-23C5-48D4-9020-5BD081A692AE}" type="presParOf" srcId="{AFDC9836-B938-4C07-9619-401BD0C9FE9F}" destId="{CAA74EFA-039D-4B5C-9B00-587FD5A8F2B6}" srcOrd="5" destOrd="0" presId="urn:microsoft.com/office/officeart/2005/8/layout/hProcess7"/>
    <dgm:cxn modelId="{C1905D2D-35FA-4C0D-B0C1-9DAB4F2CE85C}" type="presParOf" srcId="{AFDC9836-B938-4C07-9619-401BD0C9FE9F}" destId="{07F14AD9-6267-4468-96E0-1873D939E080}" srcOrd="6" destOrd="0" presId="urn:microsoft.com/office/officeart/2005/8/layout/hProcess7"/>
    <dgm:cxn modelId="{F6A25CEF-4D3B-414F-9AEB-8F46722AC103}" type="presParOf" srcId="{07F14AD9-6267-4468-96E0-1873D939E080}" destId="{4AEC9278-5E9C-4717-B4D2-30AB6A51DA86}" srcOrd="0" destOrd="0" presId="urn:microsoft.com/office/officeart/2005/8/layout/hProcess7"/>
    <dgm:cxn modelId="{44C2360C-51F8-426E-92D0-D0BD2CC7358F}" type="presParOf" srcId="{07F14AD9-6267-4468-96E0-1873D939E080}" destId="{65159C22-5379-464C-B3DB-DAB22776CE49}" srcOrd="1" destOrd="0" presId="urn:microsoft.com/office/officeart/2005/8/layout/hProcess7"/>
    <dgm:cxn modelId="{FDC0035E-E544-482A-8730-91C7AA0CC4C6}" type="presParOf" srcId="{07F14AD9-6267-4468-96E0-1873D939E080}" destId="{D4EAB73D-DEBA-453B-A83D-F545145D39D8}" srcOrd="2" destOrd="0" presId="urn:microsoft.com/office/officeart/2005/8/layout/hProcess7"/>
    <dgm:cxn modelId="{2B6B3128-D439-4FE6-9AF8-1713F633864C}" type="presParOf" srcId="{AFDC9836-B938-4C07-9619-401BD0C9FE9F}" destId="{F027490A-760F-4172-95B8-4861621AA239}" srcOrd="7" destOrd="0" presId="urn:microsoft.com/office/officeart/2005/8/layout/hProcess7"/>
    <dgm:cxn modelId="{7C909BB9-5702-4084-85C1-54A519A85ECC}" type="presParOf" srcId="{AFDC9836-B938-4C07-9619-401BD0C9FE9F}" destId="{0729C749-83BA-4264-8081-7DB9B9EC2893}" srcOrd="8" destOrd="0" presId="urn:microsoft.com/office/officeart/2005/8/layout/hProcess7"/>
    <dgm:cxn modelId="{9DCC4A5F-6155-412C-B2F1-FDA49BD61442}" type="presParOf" srcId="{0729C749-83BA-4264-8081-7DB9B9EC2893}" destId="{9627C8F3-58D5-40B1-B4F9-C718C7B413EF}" srcOrd="0" destOrd="0" presId="urn:microsoft.com/office/officeart/2005/8/layout/hProcess7"/>
    <dgm:cxn modelId="{20063DDB-25AD-4108-9328-916C84BAD9E6}" type="presParOf" srcId="{0729C749-83BA-4264-8081-7DB9B9EC2893}" destId="{F47AEA14-AA9B-42A6-AD51-17BCDE39B029}" srcOrd="1" destOrd="0" presId="urn:microsoft.com/office/officeart/2005/8/layout/hProcess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94A7408-0977-4332-99D5-0BA21991E7D1}" type="doc">
      <dgm:prSet loTypeId="urn:microsoft.com/office/officeart/2005/8/layout/vList5" loCatId="list" qsTypeId="urn:microsoft.com/office/officeart/2005/8/quickstyle/simple1" qsCatId="simple" csTypeId="urn:microsoft.com/office/officeart/2005/8/colors/accent4_2" csCatId="accent4" phldr="1"/>
      <dgm:spPr/>
      <dgm:t>
        <a:bodyPr/>
        <a:lstStyle/>
        <a:p>
          <a:endParaRPr lang="zh-TW" altLang="en-US"/>
        </a:p>
      </dgm:t>
    </dgm:pt>
    <dgm:pt modelId="{05E6D7E4-C0E1-4CCE-99B6-99C83D34CF2D}">
      <dgm:prSet phldrT="[文字]" custT="1"/>
      <dgm:spPr>
        <a:solidFill>
          <a:srgbClr val="7030A0"/>
        </a:solidFill>
      </dgm:spPr>
      <dgm:t>
        <a:bodyPr/>
        <a:lstStyle/>
        <a:p>
          <a:r>
            <a:rPr lang="zh-TW" altLang="en-US" sz="1800" b="1" kern="1200" spc="300" dirty="0">
              <a:solidFill>
                <a:schemeClr val="bg1"/>
              </a:solidFill>
              <a:effectLst>
                <a:outerShdw blurRad="50800" dist="38100" dir="2700000" algn="tl" rotWithShape="0">
                  <a:prstClr val="black"/>
                </a:outerShdw>
              </a:effectLst>
              <a:latin typeface="Noto Sans CJK TC Black" pitchFamily="34" charset="-120"/>
              <a:ea typeface="Noto Sans CJK TC Black" pitchFamily="34" charset="-120"/>
              <a:cs typeface="+mn-cs"/>
            </a:rPr>
            <a:t>實習獎助學金</a:t>
          </a:r>
        </a:p>
      </dgm:t>
    </dgm:pt>
    <dgm:pt modelId="{83585346-ABC1-4C58-9010-1297E8B5C2A9}" type="parTrans" cxnId="{3CD18928-24FA-4BD6-9B28-C4501F267D42}">
      <dgm:prSet/>
      <dgm:spPr/>
      <dgm:t>
        <a:bodyPr/>
        <a:lstStyle/>
        <a:p>
          <a:endParaRPr lang="zh-TW" altLang="en-US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6625493D-674C-405D-B498-584F802A8C44}" type="sibTrans" cxnId="{3CD18928-24FA-4BD6-9B28-C4501F267D42}">
      <dgm:prSet/>
      <dgm:spPr/>
      <dgm:t>
        <a:bodyPr/>
        <a:lstStyle/>
        <a:p>
          <a:endParaRPr lang="zh-TW" altLang="en-US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C613E59F-280E-48B2-A4D5-15E3D0AA0D29}">
      <dgm:prSet phldrT="[文字]" custT="1"/>
      <dgm:spPr>
        <a:solidFill>
          <a:schemeClr val="accent4">
            <a:lumMod val="40000"/>
            <a:lumOff val="60000"/>
            <a:alpha val="90000"/>
          </a:schemeClr>
        </a:solidFill>
      </dgm:spPr>
      <dgm:t>
        <a:bodyPr/>
        <a:lstStyle/>
        <a:p>
          <a:pPr marL="0" indent="0">
            <a:lnSpc>
              <a:spcPct val="70000"/>
            </a:lnSpc>
            <a:spcAft>
              <a:spcPts val="0"/>
            </a:spcAft>
          </a:pPr>
          <a:r>
            <a:rPr lang="en-US" altLang="zh-TW" sz="1800" b="1" dirty="0">
              <a:latin typeface="Noto Sans CJK TC Black" pitchFamily="34" charset="-120"/>
              <a:ea typeface="Noto Sans CJK TC Black" pitchFamily="34" charset="-120"/>
            </a:rPr>
            <a:t>$ 8,000 / </a:t>
          </a:r>
          <a:r>
            <a:rPr lang="zh-TW" altLang="zh-TW" sz="1800" b="1" dirty="0">
              <a:latin typeface="Noto Sans CJK TC Black" pitchFamily="34" charset="-120"/>
              <a:ea typeface="Noto Sans CJK TC Black" pitchFamily="34" charset="-120"/>
            </a:rPr>
            <a:t>月</a:t>
          </a:r>
          <a:r>
            <a:rPr lang="en-US" altLang="zh-TW" sz="1800" b="1" dirty="0">
              <a:latin typeface="Noto Sans CJK TC Black" pitchFamily="34" charset="-120"/>
              <a:ea typeface="Noto Sans CJK TC Black" pitchFamily="34" charset="-120"/>
            </a:rPr>
            <a:t>+</a:t>
          </a:r>
          <a:r>
            <a:rPr lang="zh-TW" altLang="en-US" sz="1800" b="1" dirty="0">
              <a:latin typeface="Noto Sans CJK TC Black" pitchFamily="34" charset="-120"/>
              <a:ea typeface="Noto Sans CJK TC Black" pitchFamily="34" charset="-120"/>
            </a:rPr>
            <a:t>團體保險 </a:t>
          </a:r>
        </a:p>
      </dgm:t>
    </dgm:pt>
    <dgm:pt modelId="{62569DDF-07C0-418F-8507-3787B185AD6D}" type="parTrans" cxnId="{8254D01B-3A1B-4EF1-803F-806BF992FBA1}">
      <dgm:prSet/>
      <dgm:spPr/>
      <dgm:t>
        <a:bodyPr/>
        <a:lstStyle/>
        <a:p>
          <a:endParaRPr lang="zh-TW" altLang="en-US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68CC2033-BCB8-4306-9C8E-87FA8F9F390D}" type="sibTrans" cxnId="{8254D01B-3A1B-4EF1-803F-806BF992FBA1}">
      <dgm:prSet/>
      <dgm:spPr/>
      <dgm:t>
        <a:bodyPr/>
        <a:lstStyle/>
        <a:p>
          <a:endParaRPr lang="zh-TW" altLang="en-US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C0023529-9107-46D7-ACBC-38631BE36848}">
      <dgm:prSet phldrT="[文字]" custT="1"/>
      <dgm:spPr>
        <a:solidFill>
          <a:srgbClr val="7030A0"/>
        </a:solidFill>
      </dgm:spPr>
      <dgm:t>
        <a:bodyPr/>
        <a:lstStyle/>
        <a:p>
          <a:r>
            <a:rPr lang="zh-TW" altLang="en-US" sz="1800" b="1" kern="1200" spc="300" dirty="0">
              <a:solidFill>
                <a:schemeClr val="bg1"/>
              </a:solidFill>
              <a:effectLst>
                <a:outerShdw blurRad="50800" dist="38100" dir="2700000" algn="tl" rotWithShape="0">
                  <a:prstClr val="black"/>
                </a:outerShdw>
              </a:effectLst>
              <a:latin typeface="Noto Sans CJK TC Black" pitchFamily="34" charset="-120"/>
              <a:ea typeface="Noto Sans CJK TC Black" pitchFamily="34" charset="-120"/>
              <a:cs typeface="+mn-cs"/>
            </a:rPr>
            <a:t>儲備培訓聘用</a:t>
          </a:r>
        </a:p>
      </dgm:t>
    </dgm:pt>
    <dgm:pt modelId="{DD8D413F-E1D3-4EB9-8A08-3F18A26E9996}" type="parTrans" cxnId="{36A2E848-0A22-4097-BC1A-BC3659436D75}">
      <dgm:prSet/>
      <dgm:spPr/>
      <dgm:t>
        <a:bodyPr/>
        <a:lstStyle/>
        <a:p>
          <a:endParaRPr lang="zh-TW" altLang="en-US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29C19F62-985F-47C0-8612-A8992C771223}" type="sibTrans" cxnId="{36A2E848-0A22-4097-BC1A-BC3659436D75}">
      <dgm:prSet/>
      <dgm:spPr/>
      <dgm:t>
        <a:bodyPr/>
        <a:lstStyle/>
        <a:p>
          <a:endParaRPr lang="zh-TW" altLang="en-US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780498AC-8F54-44A4-A5BF-7525BB28CF15}">
      <dgm:prSet phldrT="[文字]" custT="1"/>
      <dgm:spPr>
        <a:solidFill>
          <a:schemeClr val="accent4">
            <a:lumMod val="40000"/>
            <a:lumOff val="60000"/>
            <a:alpha val="90000"/>
          </a:schemeClr>
        </a:solidFill>
      </dgm:spPr>
      <dgm:t>
        <a:bodyPr/>
        <a:lstStyle/>
        <a:p>
          <a:pPr>
            <a:lnSpc>
              <a:spcPct val="70000"/>
            </a:lnSpc>
            <a:spcAft>
              <a:spcPts val="0"/>
            </a:spcAft>
          </a:pPr>
          <a:r>
            <a:rPr lang="zh-TW" altLang="en-US" sz="1800" b="1" dirty="0">
              <a:latin typeface="Noto Sans CJK TC Black" pitchFamily="34" charset="-120"/>
              <a:ea typeface="Noto Sans CJK TC Black" pitchFamily="34" charset="-120"/>
            </a:rPr>
            <a:t>薪資 </a:t>
          </a:r>
          <a:r>
            <a:rPr lang="en-US" altLang="zh-TW" sz="1800" b="1" dirty="0">
              <a:latin typeface="Noto Sans CJK TC Black" pitchFamily="34" charset="-120"/>
              <a:ea typeface="Noto Sans CJK TC Black" pitchFamily="34" charset="-120"/>
            </a:rPr>
            <a:t>$29,500</a:t>
          </a:r>
          <a:endParaRPr lang="zh-TW" altLang="en-US" sz="1800" b="1" dirty="0">
            <a:latin typeface="Noto Sans CJK TC Black" pitchFamily="34" charset="-120"/>
            <a:ea typeface="Noto Sans CJK TC Black" pitchFamily="34" charset="-120"/>
          </a:endParaRPr>
        </a:p>
      </dgm:t>
    </dgm:pt>
    <dgm:pt modelId="{A5941DB8-3DF5-4218-94D6-38D8F695A43C}" type="parTrans" cxnId="{0D339FE3-DC87-494F-B34F-EDEBE31C018C}">
      <dgm:prSet/>
      <dgm:spPr/>
      <dgm:t>
        <a:bodyPr/>
        <a:lstStyle/>
        <a:p>
          <a:endParaRPr lang="zh-TW" altLang="en-US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BE5277A6-E9A5-41C4-A59A-99CB5C0259A4}" type="sibTrans" cxnId="{0D339FE3-DC87-494F-B34F-EDEBE31C018C}">
      <dgm:prSet/>
      <dgm:spPr/>
      <dgm:t>
        <a:bodyPr/>
        <a:lstStyle/>
        <a:p>
          <a:endParaRPr lang="zh-TW" altLang="en-US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5D15449C-84AF-4605-ACC8-EBC978443028}">
      <dgm:prSet phldrT="[文字]" custT="1"/>
      <dgm:spPr>
        <a:solidFill>
          <a:srgbClr val="7030A0"/>
        </a:solidFill>
      </dgm:spPr>
      <dgm:t>
        <a:bodyPr/>
        <a:lstStyle/>
        <a:p>
          <a:r>
            <a:rPr lang="zh-TW" altLang="en-US" sz="1800" b="1" kern="1200" spc="300" dirty="0">
              <a:solidFill>
                <a:schemeClr val="bg1"/>
              </a:solidFill>
              <a:effectLst>
                <a:outerShdw blurRad="50800" dist="38100" dir="2700000" algn="tl" rotWithShape="0">
                  <a:prstClr val="black"/>
                </a:outerShdw>
              </a:effectLst>
              <a:latin typeface="Noto Sans CJK TC Black" pitchFamily="34" charset="-120"/>
              <a:ea typeface="Noto Sans CJK TC Black" pitchFamily="34" charset="-120"/>
              <a:cs typeface="+mn-cs"/>
            </a:rPr>
            <a:t>正式任用</a:t>
          </a:r>
        </a:p>
      </dgm:t>
    </dgm:pt>
    <dgm:pt modelId="{9FF17180-6723-49D4-84AD-1E5BCE10A765}" type="parTrans" cxnId="{2DF6A948-A998-4903-BCFA-1E304D1A5085}">
      <dgm:prSet/>
      <dgm:spPr/>
      <dgm:t>
        <a:bodyPr/>
        <a:lstStyle/>
        <a:p>
          <a:endParaRPr lang="zh-TW" altLang="en-US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758C9727-97C0-4D59-A001-AC3B3AA5723F}" type="sibTrans" cxnId="{2DF6A948-A998-4903-BCFA-1E304D1A5085}">
      <dgm:prSet/>
      <dgm:spPr/>
      <dgm:t>
        <a:bodyPr/>
        <a:lstStyle/>
        <a:p>
          <a:endParaRPr lang="zh-TW" altLang="en-US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6C0683F7-C127-42B2-A7F6-151E21965A52}">
      <dgm:prSet phldrT="[文字]" custT="1"/>
      <dgm:spPr>
        <a:solidFill>
          <a:schemeClr val="accent4">
            <a:lumMod val="40000"/>
            <a:lumOff val="60000"/>
            <a:alpha val="90000"/>
          </a:schemeClr>
        </a:solidFill>
      </dgm:spPr>
      <dgm:t>
        <a:bodyPr/>
        <a:lstStyle/>
        <a:p>
          <a:pPr>
            <a:lnSpc>
              <a:spcPct val="70000"/>
            </a:lnSpc>
            <a:spcAft>
              <a:spcPts val="0"/>
            </a:spcAft>
          </a:pPr>
          <a:r>
            <a:rPr lang="zh-TW" altLang="en-US" sz="1800" b="1" dirty="0">
              <a:latin typeface="Noto Sans CJK TC Black" pitchFamily="34" charset="-120"/>
              <a:ea typeface="Noto Sans CJK TC Black" pitchFamily="34" charset="-120"/>
            </a:rPr>
            <a:t>正式任用後、依績效調升本薪</a:t>
          </a:r>
        </a:p>
      </dgm:t>
    </dgm:pt>
    <dgm:pt modelId="{5E87067B-B064-47D7-847E-34BDF661C562}" type="parTrans" cxnId="{065D7D2A-F039-4151-BFBA-6CACBEC7907E}">
      <dgm:prSet/>
      <dgm:spPr/>
      <dgm:t>
        <a:bodyPr/>
        <a:lstStyle/>
        <a:p>
          <a:endParaRPr lang="zh-TW" altLang="en-US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C588360F-FB36-422A-B996-2B1AEE144B95}" type="sibTrans" cxnId="{065D7D2A-F039-4151-BFBA-6CACBEC7907E}">
      <dgm:prSet/>
      <dgm:spPr/>
      <dgm:t>
        <a:bodyPr/>
        <a:lstStyle/>
        <a:p>
          <a:endParaRPr lang="zh-TW" altLang="en-US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D55D24B9-2092-4CFF-A168-497938F0E33E}">
      <dgm:prSet phldrT="[文字]" custT="1"/>
      <dgm:spPr>
        <a:solidFill>
          <a:schemeClr val="accent4">
            <a:lumMod val="40000"/>
            <a:lumOff val="60000"/>
            <a:alpha val="90000"/>
          </a:schemeClr>
        </a:solidFill>
      </dgm:spPr>
      <dgm:t>
        <a:bodyPr/>
        <a:lstStyle/>
        <a:p>
          <a:pPr marL="0" indent="0">
            <a:lnSpc>
              <a:spcPct val="70000"/>
            </a:lnSpc>
            <a:spcAft>
              <a:spcPts val="0"/>
            </a:spcAft>
          </a:pPr>
          <a:r>
            <a:rPr lang="zh-TW" altLang="en-US" sz="1800" b="1" dirty="0">
              <a:latin typeface="Noto Sans CJK TC Black" pitchFamily="34" charset="-120"/>
              <a:ea typeface="Noto Sans CJK TC Black" pitchFamily="34" charset="-120"/>
            </a:rPr>
            <a:t>每周最多兩日返校上課，不扣獎助學金</a:t>
          </a:r>
        </a:p>
      </dgm:t>
    </dgm:pt>
    <dgm:pt modelId="{9DC9A121-19C7-466D-999E-55B64FEE7085}" type="parTrans" cxnId="{8BC5B9C0-DDF3-4F60-B0C9-D1CA18B8B87D}">
      <dgm:prSet/>
      <dgm:spPr/>
      <dgm:t>
        <a:bodyPr/>
        <a:lstStyle/>
        <a:p>
          <a:endParaRPr lang="zh-TW" altLang="en-US"/>
        </a:p>
      </dgm:t>
    </dgm:pt>
    <dgm:pt modelId="{E5F56711-1A83-44A2-BCCD-E4754349BEB6}" type="sibTrans" cxnId="{8BC5B9C0-DDF3-4F60-B0C9-D1CA18B8B87D}">
      <dgm:prSet/>
      <dgm:spPr/>
      <dgm:t>
        <a:bodyPr/>
        <a:lstStyle/>
        <a:p>
          <a:endParaRPr lang="zh-TW" altLang="en-US"/>
        </a:p>
      </dgm:t>
    </dgm:pt>
    <dgm:pt modelId="{935F09C9-D354-4DD3-B559-A13587A15452}">
      <dgm:prSet phldrT="[文字]" custT="1"/>
      <dgm:spPr>
        <a:solidFill>
          <a:schemeClr val="accent4">
            <a:lumMod val="40000"/>
            <a:lumOff val="60000"/>
            <a:alpha val="90000"/>
          </a:schemeClr>
        </a:solidFill>
      </dgm:spPr>
      <dgm:t>
        <a:bodyPr/>
        <a:lstStyle/>
        <a:p>
          <a:pPr>
            <a:lnSpc>
              <a:spcPct val="70000"/>
            </a:lnSpc>
            <a:spcAft>
              <a:spcPts val="0"/>
            </a:spcAft>
          </a:pPr>
          <a:r>
            <a:rPr lang="zh-TW" altLang="en-US" sz="1800" b="1" dirty="0">
              <a:latin typeface="Noto Sans CJK TC Black" pitchFamily="34" charset="-120"/>
              <a:ea typeface="Noto Sans CJK TC Black" pitchFamily="34" charset="-120"/>
            </a:rPr>
            <a:t>伙食津貼</a:t>
          </a:r>
          <a:r>
            <a:rPr lang="en-US" altLang="zh-TW" sz="1800" b="1" dirty="0">
              <a:latin typeface="Noto Sans CJK TC Black" pitchFamily="34" charset="-120"/>
              <a:ea typeface="Noto Sans CJK TC Black" pitchFamily="34" charset="-120"/>
            </a:rPr>
            <a:t>$3,000</a:t>
          </a:r>
          <a:endParaRPr lang="zh-TW" altLang="en-US" sz="1800" b="1" dirty="0">
            <a:latin typeface="Noto Sans CJK TC Black" pitchFamily="34" charset="-120"/>
            <a:ea typeface="Noto Sans CJK TC Black" pitchFamily="34" charset="-120"/>
          </a:endParaRPr>
        </a:p>
      </dgm:t>
    </dgm:pt>
    <dgm:pt modelId="{E430EE89-DB19-4E25-AF87-5800E2748E93}" type="parTrans" cxnId="{A126FA6D-12BA-4D85-9919-49EA4141A64B}">
      <dgm:prSet/>
      <dgm:spPr/>
      <dgm:t>
        <a:bodyPr/>
        <a:lstStyle/>
        <a:p>
          <a:endParaRPr lang="zh-TW" altLang="en-US"/>
        </a:p>
      </dgm:t>
    </dgm:pt>
    <dgm:pt modelId="{83C37245-24AF-4100-91EF-645C2BCA6BE5}" type="sibTrans" cxnId="{A126FA6D-12BA-4D85-9919-49EA4141A64B}">
      <dgm:prSet/>
      <dgm:spPr/>
      <dgm:t>
        <a:bodyPr/>
        <a:lstStyle/>
        <a:p>
          <a:endParaRPr lang="zh-TW" altLang="en-US"/>
        </a:p>
      </dgm:t>
    </dgm:pt>
    <dgm:pt modelId="{B3456785-6991-4AA8-B60D-CECDBD884FC1}">
      <dgm:prSet phldrT="[文字]" custT="1"/>
      <dgm:spPr>
        <a:solidFill>
          <a:schemeClr val="accent4">
            <a:lumMod val="40000"/>
            <a:lumOff val="60000"/>
            <a:alpha val="90000"/>
          </a:schemeClr>
        </a:solidFill>
      </dgm:spPr>
      <dgm:t>
        <a:bodyPr/>
        <a:lstStyle/>
        <a:p>
          <a:pPr>
            <a:lnSpc>
              <a:spcPct val="70000"/>
            </a:lnSpc>
            <a:spcAft>
              <a:spcPts val="0"/>
            </a:spcAft>
          </a:pPr>
          <a:r>
            <a:rPr lang="zh-TW" altLang="en-US" sz="1800" b="1" dirty="0">
              <a:latin typeface="Noto Sans CJK TC Black" pitchFamily="34" charset="-120"/>
              <a:ea typeface="Noto Sans CJK TC Black" pitchFamily="34" charset="-120"/>
            </a:rPr>
            <a:t>提供勞健保、團體保險</a:t>
          </a:r>
        </a:p>
      </dgm:t>
    </dgm:pt>
    <dgm:pt modelId="{27403B46-74E8-4399-BABE-AF9FAB9AE1E3}" type="parTrans" cxnId="{8AB02649-E823-4A53-9FD4-13236E8897E2}">
      <dgm:prSet/>
      <dgm:spPr/>
      <dgm:t>
        <a:bodyPr/>
        <a:lstStyle/>
        <a:p>
          <a:endParaRPr lang="zh-TW" altLang="en-US"/>
        </a:p>
      </dgm:t>
    </dgm:pt>
    <dgm:pt modelId="{0507AAF1-3B8D-4E4D-8264-5D8CBDE8A8A0}" type="sibTrans" cxnId="{8AB02649-E823-4A53-9FD4-13236E8897E2}">
      <dgm:prSet/>
      <dgm:spPr/>
      <dgm:t>
        <a:bodyPr/>
        <a:lstStyle/>
        <a:p>
          <a:endParaRPr lang="zh-TW" altLang="en-US"/>
        </a:p>
      </dgm:t>
    </dgm:pt>
    <dgm:pt modelId="{15AC0259-B7BB-4401-BE46-9A25E6091C92}">
      <dgm:prSet phldrT="[文字]" custT="1"/>
      <dgm:spPr>
        <a:solidFill>
          <a:schemeClr val="accent4">
            <a:lumMod val="40000"/>
            <a:lumOff val="60000"/>
            <a:alpha val="90000"/>
          </a:schemeClr>
        </a:solidFill>
      </dgm:spPr>
      <dgm:t>
        <a:bodyPr/>
        <a:lstStyle/>
        <a:p>
          <a:pPr>
            <a:lnSpc>
              <a:spcPct val="70000"/>
            </a:lnSpc>
            <a:spcAft>
              <a:spcPts val="0"/>
            </a:spcAft>
          </a:pPr>
          <a:r>
            <a:rPr lang="zh-TW" altLang="en-US" sz="1800" b="1" dirty="0">
              <a:latin typeface="Noto Sans CJK TC Black" pitchFamily="34" charset="-120"/>
              <a:ea typeface="Noto Sans CJK TC Black" pitchFamily="34" charset="-120"/>
            </a:rPr>
            <a:t>提供勞健保、提供團體保險</a:t>
          </a:r>
        </a:p>
      </dgm:t>
    </dgm:pt>
    <dgm:pt modelId="{AC1D33AC-CDD5-495E-B0BF-2378BA42CE20}" type="parTrans" cxnId="{5C68C2BE-707C-42A2-92BC-2767EC50EADA}">
      <dgm:prSet/>
      <dgm:spPr/>
      <dgm:t>
        <a:bodyPr/>
        <a:lstStyle/>
        <a:p>
          <a:endParaRPr lang="zh-TW" altLang="en-US"/>
        </a:p>
      </dgm:t>
    </dgm:pt>
    <dgm:pt modelId="{9D8F7801-6F20-4F2A-978D-47C8AE316C30}" type="sibTrans" cxnId="{5C68C2BE-707C-42A2-92BC-2767EC50EADA}">
      <dgm:prSet/>
      <dgm:spPr/>
      <dgm:t>
        <a:bodyPr/>
        <a:lstStyle/>
        <a:p>
          <a:endParaRPr lang="zh-TW" altLang="en-US"/>
        </a:p>
      </dgm:t>
    </dgm:pt>
    <dgm:pt modelId="{66572F17-E038-4AE9-AF93-6A7215C14DF2}">
      <dgm:prSet phldrT="[文字]" custT="1"/>
      <dgm:spPr>
        <a:solidFill>
          <a:schemeClr val="accent4">
            <a:lumMod val="40000"/>
            <a:lumOff val="60000"/>
            <a:alpha val="90000"/>
          </a:schemeClr>
        </a:solidFill>
      </dgm:spPr>
      <dgm:t>
        <a:bodyPr/>
        <a:lstStyle/>
        <a:p>
          <a:pPr>
            <a:lnSpc>
              <a:spcPct val="70000"/>
            </a:lnSpc>
            <a:spcAft>
              <a:spcPts val="0"/>
            </a:spcAft>
          </a:pPr>
          <a:r>
            <a:rPr lang="zh-TW" altLang="en-US" sz="1800" b="1" dirty="0">
              <a:latin typeface="Noto Sans CJK TC Black" pitchFamily="34" charset="-120"/>
              <a:ea typeface="Noto Sans CJK TC Black" pitchFamily="34" charset="-120"/>
            </a:rPr>
            <a:t>伙食津貼</a:t>
          </a:r>
          <a:r>
            <a:rPr lang="en-US" altLang="zh-TW" sz="1800" b="1" dirty="0">
              <a:latin typeface="Noto Sans CJK TC Black" pitchFamily="34" charset="-120"/>
              <a:ea typeface="Noto Sans CJK TC Black" pitchFamily="34" charset="-120"/>
            </a:rPr>
            <a:t>$3,000</a:t>
          </a:r>
          <a:endParaRPr lang="zh-TW" altLang="en-US" sz="1800" b="1" dirty="0">
            <a:latin typeface="Noto Sans CJK TC Black" pitchFamily="34" charset="-120"/>
            <a:ea typeface="Noto Sans CJK TC Black" pitchFamily="34" charset="-120"/>
          </a:endParaRPr>
        </a:p>
      </dgm:t>
    </dgm:pt>
    <dgm:pt modelId="{CE4C7960-9FAA-4EBA-A827-571476B51862}" type="parTrans" cxnId="{FF7E83E8-5C35-428F-8D9D-316DEE8C4A19}">
      <dgm:prSet/>
      <dgm:spPr/>
      <dgm:t>
        <a:bodyPr/>
        <a:lstStyle/>
        <a:p>
          <a:endParaRPr lang="zh-TW" altLang="en-US"/>
        </a:p>
      </dgm:t>
    </dgm:pt>
    <dgm:pt modelId="{EB62B941-7D65-4CF4-8B53-CD25395A6CD2}" type="sibTrans" cxnId="{FF7E83E8-5C35-428F-8D9D-316DEE8C4A19}">
      <dgm:prSet/>
      <dgm:spPr/>
      <dgm:t>
        <a:bodyPr/>
        <a:lstStyle/>
        <a:p>
          <a:endParaRPr lang="zh-TW" altLang="en-US"/>
        </a:p>
      </dgm:t>
    </dgm:pt>
    <dgm:pt modelId="{AE9EECAA-15DB-49CA-BDFF-74836C189368}">
      <dgm:prSet phldrT="[文字]" custT="1"/>
      <dgm:spPr>
        <a:solidFill>
          <a:schemeClr val="accent4">
            <a:lumMod val="40000"/>
            <a:lumOff val="60000"/>
            <a:alpha val="90000"/>
          </a:schemeClr>
        </a:solidFill>
      </dgm:spPr>
      <dgm:t>
        <a:bodyPr/>
        <a:lstStyle/>
        <a:p>
          <a:pPr>
            <a:lnSpc>
              <a:spcPct val="70000"/>
            </a:lnSpc>
            <a:spcAft>
              <a:spcPts val="0"/>
            </a:spcAft>
          </a:pPr>
          <a:r>
            <a:rPr lang="zh-TW" altLang="en-US" sz="1800" b="1" dirty="0">
              <a:latin typeface="Noto Sans CJK TC Black" pitchFamily="34" charset="-120"/>
              <a:ea typeface="Noto Sans CJK TC Black" pitchFamily="34" charset="-120"/>
            </a:rPr>
            <a:t>各項商品業務獎金</a:t>
          </a:r>
        </a:p>
      </dgm:t>
    </dgm:pt>
    <dgm:pt modelId="{3D93669D-6A91-4CEA-97AA-C83599DB3574}" type="parTrans" cxnId="{BA448F36-4F73-44B5-A8A5-06D8D4D35D56}">
      <dgm:prSet/>
      <dgm:spPr/>
      <dgm:t>
        <a:bodyPr/>
        <a:lstStyle/>
        <a:p>
          <a:endParaRPr lang="zh-TW" altLang="en-US"/>
        </a:p>
      </dgm:t>
    </dgm:pt>
    <dgm:pt modelId="{82501C5D-9136-4D2F-821C-C49B8AB699CC}" type="sibTrans" cxnId="{BA448F36-4F73-44B5-A8A5-06D8D4D35D56}">
      <dgm:prSet/>
      <dgm:spPr/>
      <dgm:t>
        <a:bodyPr/>
        <a:lstStyle/>
        <a:p>
          <a:endParaRPr lang="zh-TW" altLang="en-US"/>
        </a:p>
      </dgm:t>
    </dgm:pt>
    <dgm:pt modelId="{3DA10302-2302-4CE1-9350-009777D8ED2A}">
      <dgm:prSet phldrT="[文字]" custT="1"/>
      <dgm:spPr>
        <a:solidFill>
          <a:schemeClr val="accent4">
            <a:lumMod val="40000"/>
            <a:lumOff val="60000"/>
            <a:alpha val="90000"/>
          </a:schemeClr>
        </a:solidFill>
      </dgm:spPr>
      <dgm:t>
        <a:bodyPr/>
        <a:lstStyle/>
        <a:p>
          <a:pPr>
            <a:lnSpc>
              <a:spcPct val="70000"/>
            </a:lnSpc>
            <a:spcAft>
              <a:spcPts val="0"/>
            </a:spcAft>
          </a:pPr>
          <a:r>
            <a:rPr lang="zh-TW" altLang="en-US" sz="1800" b="1" dirty="0">
              <a:latin typeface="Noto Sans CJK TC Black" pitchFamily="34" charset="-120"/>
              <a:ea typeface="Noto Sans CJK TC Black" pitchFamily="34" charset="-120"/>
            </a:rPr>
            <a:t>各類員工福利</a:t>
          </a:r>
        </a:p>
      </dgm:t>
    </dgm:pt>
    <dgm:pt modelId="{2EB79C6D-DEB3-4F91-A03D-BFE4EB23B5C7}" type="parTrans" cxnId="{F3BADAD1-4686-4C57-9AD0-8B7AD008E06D}">
      <dgm:prSet/>
      <dgm:spPr/>
      <dgm:t>
        <a:bodyPr/>
        <a:lstStyle/>
        <a:p>
          <a:endParaRPr lang="zh-TW" altLang="en-US"/>
        </a:p>
      </dgm:t>
    </dgm:pt>
    <dgm:pt modelId="{1D5553B4-543D-4376-A84D-2DE7C6DE5DD9}" type="sibTrans" cxnId="{F3BADAD1-4686-4C57-9AD0-8B7AD008E06D}">
      <dgm:prSet/>
      <dgm:spPr/>
      <dgm:t>
        <a:bodyPr/>
        <a:lstStyle/>
        <a:p>
          <a:endParaRPr lang="zh-TW" altLang="en-US"/>
        </a:p>
      </dgm:t>
    </dgm:pt>
    <dgm:pt modelId="{69001DA7-6CE8-4EF0-B50F-773BD364AA4D}">
      <dgm:prSet phldrT="[文字]" custT="1"/>
      <dgm:spPr>
        <a:solidFill>
          <a:schemeClr val="accent4">
            <a:lumMod val="40000"/>
            <a:lumOff val="60000"/>
            <a:alpha val="90000"/>
          </a:schemeClr>
        </a:solidFill>
      </dgm:spPr>
      <dgm:t>
        <a:bodyPr/>
        <a:lstStyle/>
        <a:p>
          <a:pPr>
            <a:lnSpc>
              <a:spcPct val="70000"/>
            </a:lnSpc>
            <a:spcAft>
              <a:spcPts val="0"/>
            </a:spcAft>
          </a:pPr>
          <a:r>
            <a:rPr lang="zh-TW" altLang="en-US" sz="1800" b="1" dirty="0">
              <a:latin typeface="Noto Sans CJK TC Black" pitchFamily="34" charset="-120"/>
              <a:ea typeface="Noto Sans CJK TC Black" pitchFamily="34" charset="-120"/>
            </a:rPr>
            <a:t>各項商品業務獎金</a:t>
          </a:r>
        </a:p>
      </dgm:t>
    </dgm:pt>
    <dgm:pt modelId="{D4D9FDFB-AA62-4E0A-9B3E-092C43A159A7}" type="parTrans" cxnId="{B795C40A-7040-41FE-9ED9-A648CBA0EB26}">
      <dgm:prSet/>
      <dgm:spPr/>
      <dgm:t>
        <a:bodyPr/>
        <a:lstStyle/>
        <a:p>
          <a:endParaRPr lang="zh-TW" altLang="en-US"/>
        </a:p>
      </dgm:t>
    </dgm:pt>
    <dgm:pt modelId="{5F692A1B-C38E-400A-8B29-80C574E8B0AC}" type="sibTrans" cxnId="{B795C40A-7040-41FE-9ED9-A648CBA0EB26}">
      <dgm:prSet/>
      <dgm:spPr/>
      <dgm:t>
        <a:bodyPr/>
        <a:lstStyle/>
        <a:p>
          <a:endParaRPr lang="zh-TW" altLang="en-US"/>
        </a:p>
      </dgm:t>
    </dgm:pt>
    <dgm:pt modelId="{4B71EF2A-385B-4A4D-8646-E7F0A326FB14}" type="pres">
      <dgm:prSet presAssocID="{294A7408-0977-4332-99D5-0BA21991E7D1}" presName="Name0" presStyleCnt="0">
        <dgm:presLayoutVars>
          <dgm:dir/>
          <dgm:animLvl val="lvl"/>
          <dgm:resizeHandles val="exact"/>
        </dgm:presLayoutVars>
      </dgm:prSet>
      <dgm:spPr/>
    </dgm:pt>
    <dgm:pt modelId="{0407BFC0-E798-49D7-8C13-D513128F0637}" type="pres">
      <dgm:prSet presAssocID="{05E6D7E4-C0E1-4CCE-99B6-99C83D34CF2D}" presName="linNode" presStyleCnt="0"/>
      <dgm:spPr/>
    </dgm:pt>
    <dgm:pt modelId="{32382451-A717-4EF3-95EF-2776D3955B9C}" type="pres">
      <dgm:prSet presAssocID="{05E6D7E4-C0E1-4CCE-99B6-99C83D34CF2D}" presName="parentText" presStyleLbl="node1" presStyleIdx="0" presStyleCnt="3" custScaleX="69082" custScaleY="65391" custLinFactNeighborX="-5979" custLinFactNeighborY="-5105">
        <dgm:presLayoutVars>
          <dgm:chMax val="1"/>
          <dgm:bulletEnabled val="1"/>
        </dgm:presLayoutVars>
      </dgm:prSet>
      <dgm:spPr/>
    </dgm:pt>
    <dgm:pt modelId="{006A8441-D079-4362-BE6C-C5840FCD9D9C}" type="pres">
      <dgm:prSet presAssocID="{05E6D7E4-C0E1-4CCE-99B6-99C83D34CF2D}" presName="descendantText" presStyleLbl="alignAccFollowNode1" presStyleIdx="0" presStyleCnt="3" custScaleY="79652">
        <dgm:presLayoutVars>
          <dgm:bulletEnabled val="1"/>
        </dgm:presLayoutVars>
      </dgm:prSet>
      <dgm:spPr>
        <a:prstGeom prst="roundRect">
          <a:avLst/>
        </a:prstGeom>
      </dgm:spPr>
    </dgm:pt>
    <dgm:pt modelId="{B4BBA35C-09F3-423D-88BB-2B8B0F868BFF}" type="pres">
      <dgm:prSet presAssocID="{6625493D-674C-405D-B498-584F802A8C44}" presName="sp" presStyleCnt="0"/>
      <dgm:spPr/>
    </dgm:pt>
    <dgm:pt modelId="{45A11F28-E6C4-49AD-9D92-95A632A671E8}" type="pres">
      <dgm:prSet presAssocID="{C0023529-9107-46D7-ACBC-38631BE36848}" presName="linNode" presStyleCnt="0"/>
      <dgm:spPr/>
    </dgm:pt>
    <dgm:pt modelId="{C34ABB8E-990E-495F-86E6-23B8F1C35A3B}" type="pres">
      <dgm:prSet presAssocID="{C0023529-9107-46D7-ACBC-38631BE36848}" presName="parentText" presStyleLbl="node1" presStyleIdx="1" presStyleCnt="3" custScaleX="69082" custScaleY="75880" custLinFactNeighborX="-5979">
        <dgm:presLayoutVars>
          <dgm:chMax val="1"/>
          <dgm:bulletEnabled val="1"/>
        </dgm:presLayoutVars>
      </dgm:prSet>
      <dgm:spPr/>
    </dgm:pt>
    <dgm:pt modelId="{6F3FE99C-925D-48F3-BEC8-5FC0FBDA58BD}" type="pres">
      <dgm:prSet presAssocID="{C0023529-9107-46D7-ACBC-38631BE36848}" presName="descendantText" presStyleLbl="alignAccFollowNode1" presStyleIdx="1" presStyleCnt="3" custScaleY="92943">
        <dgm:presLayoutVars>
          <dgm:bulletEnabled val="1"/>
        </dgm:presLayoutVars>
      </dgm:prSet>
      <dgm:spPr>
        <a:prstGeom prst="roundRect">
          <a:avLst/>
        </a:prstGeom>
      </dgm:spPr>
    </dgm:pt>
    <dgm:pt modelId="{A0B9FAD0-877D-4269-8A5C-CE2D22A52731}" type="pres">
      <dgm:prSet presAssocID="{29C19F62-985F-47C0-8612-A8992C771223}" presName="sp" presStyleCnt="0"/>
      <dgm:spPr/>
    </dgm:pt>
    <dgm:pt modelId="{9453F0AC-60D8-4DBB-87CA-6EF74E1EC978}" type="pres">
      <dgm:prSet presAssocID="{5D15449C-84AF-4605-ACC8-EBC978443028}" presName="linNode" presStyleCnt="0"/>
      <dgm:spPr/>
    </dgm:pt>
    <dgm:pt modelId="{EE5CEA0D-253D-4806-A0F6-C5CA3DDA74F5}" type="pres">
      <dgm:prSet presAssocID="{5D15449C-84AF-4605-ACC8-EBC978443028}" presName="parentText" presStyleLbl="node1" presStyleIdx="2" presStyleCnt="3" custScaleX="69082" custLinFactNeighborX="-6174" custLinFactNeighborY="-8440">
        <dgm:presLayoutVars>
          <dgm:chMax val="1"/>
          <dgm:bulletEnabled val="1"/>
        </dgm:presLayoutVars>
      </dgm:prSet>
      <dgm:spPr/>
    </dgm:pt>
    <dgm:pt modelId="{72551994-4B9C-4D42-86A7-58A2653179F0}" type="pres">
      <dgm:prSet presAssocID="{5D15449C-84AF-4605-ACC8-EBC978443028}" presName="descendantText" presStyleLbl="alignAccFollowNode1" presStyleIdx="2" presStyleCnt="3" custScaleY="152480">
        <dgm:presLayoutVars>
          <dgm:bulletEnabled val="1"/>
        </dgm:presLayoutVars>
      </dgm:prSet>
      <dgm:spPr>
        <a:prstGeom prst="roundRect">
          <a:avLst/>
        </a:prstGeom>
      </dgm:spPr>
    </dgm:pt>
  </dgm:ptLst>
  <dgm:cxnLst>
    <dgm:cxn modelId="{EB782F02-21EF-4580-93A3-C2F53FF87050}" type="presOf" srcId="{294A7408-0977-4332-99D5-0BA21991E7D1}" destId="{4B71EF2A-385B-4A4D-8646-E7F0A326FB14}" srcOrd="0" destOrd="0" presId="urn:microsoft.com/office/officeart/2005/8/layout/vList5"/>
    <dgm:cxn modelId="{B795C40A-7040-41FE-9ED9-A648CBA0EB26}" srcId="{C0023529-9107-46D7-ACBC-38631BE36848}" destId="{69001DA7-6CE8-4EF0-B50F-773BD364AA4D}" srcOrd="3" destOrd="0" parTransId="{D4D9FDFB-AA62-4E0A-9B3E-092C43A159A7}" sibTransId="{5F692A1B-C38E-400A-8B29-80C574E8B0AC}"/>
    <dgm:cxn modelId="{DACC3F1A-57A7-4988-8FBB-74C2EE575654}" type="presOf" srcId="{3DA10302-2302-4CE1-9350-009777D8ED2A}" destId="{72551994-4B9C-4D42-86A7-58A2653179F0}" srcOrd="0" destOrd="4" presId="urn:microsoft.com/office/officeart/2005/8/layout/vList5"/>
    <dgm:cxn modelId="{8254D01B-3A1B-4EF1-803F-806BF992FBA1}" srcId="{05E6D7E4-C0E1-4CCE-99B6-99C83D34CF2D}" destId="{C613E59F-280E-48B2-A4D5-15E3D0AA0D29}" srcOrd="0" destOrd="0" parTransId="{62569DDF-07C0-418F-8507-3787B185AD6D}" sibTransId="{68CC2033-BCB8-4306-9C8E-87FA8F9F390D}"/>
    <dgm:cxn modelId="{3CD18928-24FA-4BD6-9B28-C4501F267D42}" srcId="{294A7408-0977-4332-99D5-0BA21991E7D1}" destId="{05E6D7E4-C0E1-4CCE-99B6-99C83D34CF2D}" srcOrd="0" destOrd="0" parTransId="{83585346-ABC1-4C58-9010-1297E8B5C2A9}" sibTransId="{6625493D-674C-405D-B498-584F802A8C44}"/>
    <dgm:cxn modelId="{89F1442A-7CBE-4244-B10A-14A8E9086326}" type="presOf" srcId="{C613E59F-280E-48B2-A4D5-15E3D0AA0D29}" destId="{006A8441-D079-4362-BE6C-C5840FCD9D9C}" srcOrd="0" destOrd="0" presId="urn:microsoft.com/office/officeart/2005/8/layout/vList5"/>
    <dgm:cxn modelId="{065D7D2A-F039-4151-BFBA-6CACBEC7907E}" srcId="{5D15449C-84AF-4605-ACC8-EBC978443028}" destId="{6C0683F7-C127-42B2-A7F6-151E21965A52}" srcOrd="0" destOrd="0" parTransId="{5E87067B-B064-47D7-847E-34BDF661C562}" sibTransId="{C588360F-FB36-422A-B996-2B1AEE144B95}"/>
    <dgm:cxn modelId="{558CA42D-CBEA-48B6-A4D8-71742AE1BF4B}" type="presOf" srcId="{935F09C9-D354-4DD3-B559-A13587A15452}" destId="{6F3FE99C-925D-48F3-BEC8-5FC0FBDA58BD}" srcOrd="0" destOrd="1" presId="urn:microsoft.com/office/officeart/2005/8/layout/vList5"/>
    <dgm:cxn modelId="{BA448F36-4F73-44B5-A8A5-06D8D4D35D56}" srcId="{5D15449C-84AF-4605-ACC8-EBC978443028}" destId="{AE9EECAA-15DB-49CA-BDFF-74836C189368}" srcOrd="3" destOrd="0" parTransId="{3D93669D-6A91-4CEA-97AA-C83599DB3574}" sibTransId="{82501C5D-9136-4D2F-821C-C49B8AB699CC}"/>
    <dgm:cxn modelId="{8E2E3138-972A-4646-8A48-3C98A93CB381}" type="presOf" srcId="{66572F17-E038-4AE9-AF93-6A7215C14DF2}" destId="{72551994-4B9C-4D42-86A7-58A2653179F0}" srcOrd="0" destOrd="1" presId="urn:microsoft.com/office/officeart/2005/8/layout/vList5"/>
    <dgm:cxn modelId="{27278066-133B-444B-9473-387A5363DC03}" type="presOf" srcId="{5D15449C-84AF-4605-ACC8-EBC978443028}" destId="{EE5CEA0D-253D-4806-A0F6-C5CA3DDA74F5}" srcOrd="0" destOrd="0" presId="urn:microsoft.com/office/officeart/2005/8/layout/vList5"/>
    <dgm:cxn modelId="{2DF6A948-A998-4903-BCFA-1E304D1A5085}" srcId="{294A7408-0977-4332-99D5-0BA21991E7D1}" destId="{5D15449C-84AF-4605-ACC8-EBC978443028}" srcOrd="2" destOrd="0" parTransId="{9FF17180-6723-49D4-84AD-1E5BCE10A765}" sibTransId="{758C9727-97C0-4D59-A001-AC3B3AA5723F}"/>
    <dgm:cxn modelId="{36A2E848-0A22-4097-BC1A-BC3659436D75}" srcId="{294A7408-0977-4332-99D5-0BA21991E7D1}" destId="{C0023529-9107-46D7-ACBC-38631BE36848}" srcOrd="1" destOrd="0" parTransId="{DD8D413F-E1D3-4EB9-8A08-3F18A26E9996}" sibTransId="{29C19F62-985F-47C0-8612-A8992C771223}"/>
    <dgm:cxn modelId="{8AB02649-E823-4A53-9FD4-13236E8897E2}" srcId="{C0023529-9107-46D7-ACBC-38631BE36848}" destId="{B3456785-6991-4AA8-B60D-CECDBD884FC1}" srcOrd="2" destOrd="0" parTransId="{27403B46-74E8-4399-BABE-AF9FAB9AE1E3}" sibTransId="{0507AAF1-3B8D-4E4D-8264-5D8CBDE8A8A0}"/>
    <dgm:cxn modelId="{526A8C6C-4204-49AD-929B-06BE68A62365}" type="presOf" srcId="{B3456785-6991-4AA8-B60D-CECDBD884FC1}" destId="{6F3FE99C-925D-48F3-BEC8-5FC0FBDA58BD}" srcOrd="0" destOrd="2" presId="urn:microsoft.com/office/officeart/2005/8/layout/vList5"/>
    <dgm:cxn modelId="{A126FA6D-12BA-4D85-9919-49EA4141A64B}" srcId="{C0023529-9107-46D7-ACBC-38631BE36848}" destId="{935F09C9-D354-4DD3-B559-A13587A15452}" srcOrd="1" destOrd="0" parTransId="{E430EE89-DB19-4E25-AF87-5800E2748E93}" sibTransId="{83C37245-24AF-4100-91EF-645C2BCA6BE5}"/>
    <dgm:cxn modelId="{3C317B51-21E2-416B-94D7-369CB3941F6D}" type="presOf" srcId="{69001DA7-6CE8-4EF0-B50F-773BD364AA4D}" destId="{6F3FE99C-925D-48F3-BEC8-5FC0FBDA58BD}" srcOrd="0" destOrd="3" presId="urn:microsoft.com/office/officeart/2005/8/layout/vList5"/>
    <dgm:cxn modelId="{1CD8F351-1E7D-4BF5-8A5E-8624B0A06040}" type="presOf" srcId="{C0023529-9107-46D7-ACBC-38631BE36848}" destId="{C34ABB8E-990E-495F-86E6-23B8F1C35A3B}" srcOrd="0" destOrd="0" presId="urn:microsoft.com/office/officeart/2005/8/layout/vList5"/>
    <dgm:cxn modelId="{D5647B76-B3B9-4055-90A0-096A0650B72A}" type="presOf" srcId="{15AC0259-B7BB-4401-BE46-9A25E6091C92}" destId="{72551994-4B9C-4D42-86A7-58A2653179F0}" srcOrd="0" destOrd="2" presId="urn:microsoft.com/office/officeart/2005/8/layout/vList5"/>
    <dgm:cxn modelId="{6E480095-CA6C-421F-99F8-704607DB2E0E}" type="presOf" srcId="{05E6D7E4-C0E1-4CCE-99B6-99C83D34CF2D}" destId="{32382451-A717-4EF3-95EF-2776D3955B9C}" srcOrd="0" destOrd="0" presId="urn:microsoft.com/office/officeart/2005/8/layout/vList5"/>
    <dgm:cxn modelId="{89E7DD9F-B8DD-487D-929D-EDA5BD024376}" type="presOf" srcId="{D55D24B9-2092-4CFF-A168-497938F0E33E}" destId="{006A8441-D079-4362-BE6C-C5840FCD9D9C}" srcOrd="0" destOrd="1" presId="urn:microsoft.com/office/officeart/2005/8/layout/vList5"/>
    <dgm:cxn modelId="{5C68C2BE-707C-42A2-92BC-2767EC50EADA}" srcId="{5D15449C-84AF-4605-ACC8-EBC978443028}" destId="{15AC0259-B7BB-4401-BE46-9A25E6091C92}" srcOrd="2" destOrd="0" parTransId="{AC1D33AC-CDD5-495E-B0BF-2378BA42CE20}" sibTransId="{9D8F7801-6F20-4F2A-978D-47C8AE316C30}"/>
    <dgm:cxn modelId="{8BC5B9C0-DDF3-4F60-B0C9-D1CA18B8B87D}" srcId="{05E6D7E4-C0E1-4CCE-99B6-99C83D34CF2D}" destId="{D55D24B9-2092-4CFF-A168-497938F0E33E}" srcOrd="1" destOrd="0" parTransId="{9DC9A121-19C7-466D-999E-55B64FEE7085}" sibTransId="{E5F56711-1A83-44A2-BCCD-E4754349BEB6}"/>
    <dgm:cxn modelId="{0EB7A6CA-0F5D-4D6A-9AD4-16446D798170}" type="presOf" srcId="{AE9EECAA-15DB-49CA-BDFF-74836C189368}" destId="{72551994-4B9C-4D42-86A7-58A2653179F0}" srcOrd="0" destOrd="3" presId="urn:microsoft.com/office/officeart/2005/8/layout/vList5"/>
    <dgm:cxn modelId="{F3BADAD1-4686-4C57-9AD0-8B7AD008E06D}" srcId="{5D15449C-84AF-4605-ACC8-EBC978443028}" destId="{3DA10302-2302-4CE1-9350-009777D8ED2A}" srcOrd="4" destOrd="0" parTransId="{2EB79C6D-DEB3-4F91-A03D-BFE4EB23B5C7}" sibTransId="{1D5553B4-543D-4376-A84D-2DE7C6DE5DD9}"/>
    <dgm:cxn modelId="{0D339FE3-DC87-494F-B34F-EDEBE31C018C}" srcId="{C0023529-9107-46D7-ACBC-38631BE36848}" destId="{780498AC-8F54-44A4-A5BF-7525BB28CF15}" srcOrd="0" destOrd="0" parTransId="{A5941DB8-3DF5-4218-94D6-38D8F695A43C}" sibTransId="{BE5277A6-E9A5-41C4-A59A-99CB5C0259A4}"/>
    <dgm:cxn modelId="{13569AE6-701E-461B-A5BB-9B62F0D3AC75}" type="presOf" srcId="{6C0683F7-C127-42B2-A7F6-151E21965A52}" destId="{72551994-4B9C-4D42-86A7-58A2653179F0}" srcOrd="0" destOrd="0" presId="urn:microsoft.com/office/officeart/2005/8/layout/vList5"/>
    <dgm:cxn modelId="{FF7E83E8-5C35-428F-8D9D-316DEE8C4A19}" srcId="{5D15449C-84AF-4605-ACC8-EBC978443028}" destId="{66572F17-E038-4AE9-AF93-6A7215C14DF2}" srcOrd="1" destOrd="0" parTransId="{CE4C7960-9FAA-4EBA-A827-571476B51862}" sibTransId="{EB62B941-7D65-4CF4-8B53-CD25395A6CD2}"/>
    <dgm:cxn modelId="{A38A52ED-6444-491A-9DA3-538E1562ACCA}" type="presOf" srcId="{780498AC-8F54-44A4-A5BF-7525BB28CF15}" destId="{6F3FE99C-925D-48F3-BEC8-5FC0FBDA58BD}" srcOrd="0" destOrd="0" presId="urn:microsoft.com/office/officeart/2005/8/layout/vList5"/>
    <dgm:cxn modelId="{DCBBD5E2-5F87-41DD-983B-F2EF62701C4A}" type="presParOf" srcId="{4B71EF2A-385B-4A4D-8646-E7F0A326FB14}" destId="{0407BFC0-E798-49D7-8C13-D513128F0637}" srcOrd="0" destOrd="0" presId="urn:microsoft.com/office/officeart/2005/8/layout/vList5"/>
    <dgm:cxn modelId="{969DDF1A-7E1A-408E-86D4-46A451247183}" type="presParOf" srcId="{0407BFC0-E798-49D7-8C13-D513128F0637}" destId="{32382451-A717-4EF3-95EF-2776D3955B9C}" srcOrd="0" destOrd="0" presId="urn:microsoft.com/office/officeart/2005/8/layout/vList5"/>
    <dgm:cxn modelId="{E9ADE5C2-73C4-4568-96C6-1DAC06924D55}" type="presParOf" srcId="{0407BFC0-E798-49D7-8C13-D513128F0637}" destId="{006A8441-D079-4362-BE6C-C5840FCD9D9C}" srcOrd="1" destOrd="0" presId="urn:microsoft.com/office/officeart/2005/8/layout/vList5"/>
    <dgm:cxn modelId="{9D227350-0881-43A4-8EEA-CFCBB2EF5E36}" type="presParOf" srcId="{4B71EF2A-385B-4A4D-8646-E7F0A326FB14}" destId="{B4BBA35C-09F3-423D-88BB-2B8B0F868BFF}" srcOrd="1" destOrd="0" presId="urn:microsoft.com/office/officeart/2005/8/layout/vList5"/>
    <dgm:cxn modelId="{D42E2C6D-15A1-4DA8-B0F4-9E4DF85B8381}" type="presParOf" srcId="{4B71EF2A-385B-4A4D-8646-E7F0A326FB14}" destId="{45A11F28-E6C4-49AD-9D92-95A632A671E8}" srcOrd="2" destOrd="0" presId="urn:microsoft.com/office/officeart/2005/8/layout/vList5"/>
    <dgm:cxn modelId="{8DF3EF83-0177-4EDF-9AC1-A5B327B8F102}" type="presParOf" srcId="{45A11F28-E6C4-49AD-9D92-95A632A671E8}" destId="{C34ABB8E-990E-495F-86E6-23B8F1C35A3B}" srcOrd="0" destOrd="0" presId="urn:microsoft.com/office/officeart/2005/8/layout/vList5"/>
    <dgm:cxn modelId="{3F794A74-9837-46BF-B287-4EFA394D2219}" type="presParOf" srcId="{45A11F28-E6C4-49AD-9D92-95A632A671E8}" destId="{6F3FE99C-925D-48F3-BEC8-5FC0FBDA58BD}" srcOrd="1" destOrd="0" presId="urn:microsoft.com/office/officeart/2005/8/layout/vList5"/>
    <dgm:cxn modelId="{16AC7882-BE91-4649-8CC3-0E236EC95033}" type="presParOf" srcId="{4B71EF2A-385B-4A4D-8646-E7F0A326FB14}" destId="{A0B9FAD0-877D-4269-8A5C-CE2D22A52731}" srcOrd="3" destOrd="0" presId="urn:microsoft.com/office/officeart/2005/8/layout/vList5"/>
    <dgm:cxn modelId="{0216DF5C-D28B-40AC-9DCE-A8D1229C229E}" type="presParOf" srcId="{4B71EF2A-385B-4A4D-8646-E7F0A326FB14}" destId="{9453F0AC-60D8-4DBB-87CA-6EF74E1EC978}" srcOrd="4" destOrd="0" presId="urn:microsoft.com/office/officeart/2005/8/layout/vList5"/>
    <dgm:cxn modelId="{D2A0E675-5CBE-4410-B0C1-CD5687EAA61B}" type="presParOf" srcId="{9453F0AC-60D8-4DBB-87CA-6EF74E1EC978}" destId="{EE5CEA0D-253D-4806-A0F6-C5CA3DDA74F5}" srcOrd="0" destOrd="0" presId="urn:microsoft.com/office/officeart/2005/8/layout/vList5"/>
    <dgm:cxn modelId="{A6D758CB-31A3-427E-BD96-C9D7ED0C3E01}" type="presParOf" srcId="{9453F0AC-60D8-4DBB-87CA-6EF74E1EC978}" destId="{72551994-4B9C-4D42-86A7-58A2653179F0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9CFB0247-F293-47AF-B180-8A998E4C0EB9}" type="doc">
      <dgm:prSet loTypeId="urn:microsoft.com/office/officeart/2008/layout/HalfCircleOrganizationChart" loCatId="hierarchy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zh-TW" altLang="en-US"/>
        </a:p>
      </dgm:t>
    </dgm:pt>
    <dgm:pt modelId="{49C6B31E-B4C1-4541-A631-65E63ECECAF4}">
      <dgm:prSet phldrT="[文字]" custT="1"/>
      <dgm:spPr/>
      <dgm:t>
        <a:bodyPr/>
        <a:lstStyle/>
        <a:p>
          <a:r>
            <a:rPr lang="zh-TW" altLang="en-US" sz="1800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50800" dist="38100" dir="2700000" algn="tl" rotWithShape="0">
                  <a:schemeClr val="accent2">
                    <a:lumMod val="20000"/>
                    <a:lumOff val="80000"/>
                  </a:schemeClr>
                </a:outerShdw>
              </a:effectLst>
              <a:latin typeface="Noto Sans CJK TC Black" pitchFamily="34" charset="-120"/>
              <a:ea typeface="Noto Sans CJK TC Black" pitchFamily="34" charset="-120"/>
            </a:rPr>
            <a:t>兆豐金控</a:t>
          </a:r>
        </a:p>
      </dgm:t>
    </dgm:pt>
    <dgm:pt modelId="{2472E368-AF3E-4359-A2B8-3F36CB037CD0}" type="parTrans" cxnId="{76D12EEC-E112-4DE3-883F-45569576217B}">
      <dgm:prSet/>
      <dgm:spPr/>
      <dgm:t>
        <a:bodyPr/>
        <a:lstStyle/>
        <a:p>
          <a:endParaRPr lang="zh-TW" altLang="en-US" sz="1500">
            <a:solidFill>
              <a:schemeClr val="tx1">
                <a:lumMod val="95000"/>
                <a:lumOff val="5000"/>
              </a:schemeClr>
            </a:solidFill>
            <a:effectLst>
              <a:outerShdw blurRad="50800" dist="38100" dir="2700000" algn="tl" rotWithShape="0">
                <a:schemeClr val="accent2">
                  <a:lumMod val="20000"/>
                  <a:lumOff val="80000"/>
                </a:schemeClr>
              </a:outerShdw>
            </a:effectLst>
            <a:latin typeface="Noto Sans CJK TC Black" pitchFamily="34" charset="-120"/>
            <a:ea typeface="Noto Sans CJK TC Black" pitchFamily="34" charset="-120"/>
          </a:endParaRPr>
        </a:p>
      </dgm:t>
    </dgm:pt>
    <dgm:pt modelId="{9FAB85ED-2359-4E59-BD5F-368ACAB000B3}" type="sibTrans" cxnId="{76D12EEC-E112-4DE3-883F-45569576217B}">
      <dgm:prSet/>
      <dgm:spPr/>
      <dgm:t>
        <a:bodyPr/>
        <a:lstStyle/>
        <a:p>
          <a:endParaRPr lang="zh-TW" altLang="en-US" sz="1500">
            <a:solidFill>
              <a:schemeClr val="tx1">
                <a:lumMod val="95000"/>
                <a:lumOff val="5000"/>
              </a:schemeClr>
            </a:solidFill>
            <a:effectLst>
              <a:outerShdw blurRad="50800" dist="38100" dir="2700000" algn="tl" rotWithShape="0">
                <a:schemeClr val="accent2">
                  <a:lumMod val="20000"/>
                  <a:lumOff val="80000"/>
                </a:schemeClr>
              </a:outerShdw>
            </a:effectLst>
            <a:latin typeface="Noto Sans CJK TC Black" pitchFamily="34" charset="-120"/>
            <a:ea typeface="Noto Sans CJK TC Black" pitchFamily="34" charset="-120"/>
          </a:endParaRPr>
        </a:p>
      </dgm:t>
    </dgm:pt>
    <dgm:pt modelId="{81DB3A24-73BE-4187-BA49-D5A0FE8C5824}">
      <dgm:prSet phldrT="[文字]" custT="1"/>
      <dgm:spPr/>
      <dgm:t>
        <a:bodyPr/>
        <a:lstStyle/>
        <a:p>
          <a:r>
            <a:rPr lang="zh-TW" altLang="en-US" sz="1500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50800" dist="38100" dir="2700000" algn="tl" rotWithShape="0">
                  <a:schemeClr val="accent2">
                    <a:lumMod val="20000"/>
                    <a:lumOff val="80000"/>
                  </a:schemeClr>
                </a:outerShdw>
              </a:effectLst>
              <a:latin typeface="Noto Sans CJK TC Black" pitchFamily="34" charset="-120"/>
              <a:ea typeface="Noto Sans CJK TC Black" pitchFamily="34" charset="-120"/>
            </a:rPr>
            <a:t>兆豐銀行</a:t>
          </a:r>
        </a:p>
      </dgm:t>
    </dgm:pt>
    <dgm:pt modelId="{4C5230AD-121F-4DDF-B6EA-49E68B5B7358}" type="parTrans" cxnId="{52361957-458C-4B2D-BC4E-5AF5DE029678}">
      <dgm:prSet/>
      <dgm:spPr/>
      <dgm:t>
        <a:bodyPr/>
        <a:lstStyle/>
        <a:p>
          <a:endParaRPr lang="zh-TW" altLang="en-US" sz="1500">
            <a:solidFill>
              <a:schemeClr val="tx1">
                <a:lumMod val="95000"/>
                <a:lumOff val="5000"/>
              </a:schemeClr>
            </a:solidFill>
            <a:effectLst>
              <a:outerShdw blurRad="50800" dist="38100" dir="2700000" algn="tl" rotWithShape="0">
                <a:schemeClr val="accent2">
                  <a:lumMod val="20000"/>
                  <a:lumOff val="80000"/>
                </a:schemeClr>
              </a:outerShdw>
            </a:effectLst>
            <a:latin typeface="Noto Sans CJK TC Black" pitchFamily="34" charset="-120"/>
            <a:ea typeface="Noto Sans CJK TC Black" pitchFamily="34" charset="-120"/>
          </a:endParaRPr>
        </a:p>
      </dgm:t>
    </dgm:pt>
    <dgm:pt modelId="{CFBF0343-BD74-4355-B34B-45A4E8CB3892}" type="sibTrans" cxnId="{52361957-458C-4B2D-BC4E-5AF5DE029678}">
      <dgm:prSet/>
      <dgm:spPr/>
      <dgm:t>
        <a:bodyPr/>
        <a:lstStyle/>
        <a:p>
          <a:endParaRPr lang="zh-TW" altLang="en-US" sz="1500">
            <a:solidFill>
              <a:schemeClr val="tx1">
                <a:lumMod val="95000"/>
                <a:lumOff val="5000"/>
              </a:schemeClr>
            </a:solidFill>
            <a:effectLst>
              <a:outerShdw blurRad="50800" dist="38100" dir="2700000" algn="tl" rotWithShape="0">
                <a:schemeClr val="accent2">
                  <a:lumMod val="20000"/>
                  <a:lumOff val="80000"/>
                </a:schemeClr>
              </a:outerShdw>
            </a:effectLst>
            <a:latin typeface="Noto Sans CJK TC Black" pitchFamily="34" charset="-120"/>
            <a:ea typeface="Noto Sans CJK TC Black" pitchFamily="34" charset="-120"/>
          </a:endParaRPr>
        </a:p>
      </dgm:t>
    </dgm:pt>
    <dgm:pt modelId="{79B74867-CD66-479D-9323-992BE7016BB6}">
      <dgm:prSet phldrT="[文字]" custT="1"/>
      <dgm:spPr/>
      <dgm:t>
        <a:bodyPr/>
        <a:lstStyle/>
        <a:p>
          <a:r>
            <a:rPr lang="zh-TW" altLang="en-US" sz="1700" dirty="0">
              <a:solidFill>
                <a:schemeClr val="tx2"/>
              </a:solidFill>
              <a:effectLst>
                <a:outerShdw blurRad="50800" dist="38100" dir="2700000" algn="tl" rotWithShape="0">
                  <a:schemeClr val="accent2">
                    <a:lumMod val="20000"/>
                    <a:lumOff val="80000"/>
                  </a:schemeClr>
                </a:outerShdw>
              </a:effectLst>
              <a:latin typeface="Noto Sans CJK TC Black" pitchFamily="34" charset="-120"/>
              <a:ea typeface="Noto Sans CJK TC Black" pitchFamily="34" charset="-120"/>
            </a:rPr>
            <a:t>兆豐證券</a:t>
          </a:r>
        </a:p>
      </dgm:t>
    </dgm:pt>
    <dgm:pt modelId="{16406128-69FE-4D67-BC13-9BB6056B314D}" type="parTrans" cxnId="{07FC37F9-C8FD-4DD9-A330-1B543EEADA12}">
      <dgm:prSet/>
      <dgm:spPr/>
      <dgm:t>
        <a:bodyPr/>
        <a:lstStyle/>
        <a:p>
          <a:endParaRPr lang="zh-TW" altLang="en-US" sz="1500">
            <a:solidFill>
              <a:schemeClr val="tx1">
                <a:lumMod val="95000"/>
                <a:lumOff val="5000"/>
              </a:schemeClr>
            </a:solidFill>
            <a:effectLst>
              <a:outerShdw blurRad="50800" dist="38100" dir="2700000" algn="tl" rotWithShape="0">
                <a:schemeClr val="accent2">
                  <a:lumMod val="20000"/>
                  <a:lumOff val="80000"/>
                </a:schemeClr>
              </a:outerShdw>
            </a:effectLst>
            <a:latin typeface="Noto Sans CJK TC Black" pitchFamily="34" charset="-120"/>
            <a:ea typeface="Noto Sans CJK TC Black" pitchFamily="34" charset="-120"/>
          </a:endParaRPr>
        </a:p>
      </dgm:t>
    </dgm:pt>
    <dgm:pt modelId="{0271E939-7979-44C1-8470-2593665E17DD}" type="sibTrans" cxnId="{07FC37F9-C8FD-4DD9-A330-1B543EEADA12}">
      <dgm:prSet/>
      <dgm:spPr/>
      <dgm:t>
        <a:bodyPr/>
        <a:lstStyle/>
        <a:p>
          <a:endParaRPr lang="zh-TW" altLang="en-US" sz="1500">
            <a:solidFill>
              <a:schemeClr val="tx1">
                <a:lumMod val="95000"/>
                <a:lumOff val="5000"/>
              </a:schemeClr>
            </a:solidFill>
            <a:effectLst>
              <a:outerShdw blurRad="50800" dist="38100" dir="2700000" algn="tl" rotWithShape="0">
                <a:schemeClr val="accent2">
                  <a:lumMod val="20000"/>
                  <a:lumOff val="80000"/>
                </a:schemeClr>
              </a:outerShdw>
            </a:effectLst>
            <a:latin typeface="Noto Sans CJK TC Black" pitchFamily="34" charset="-120"/>
            <a:ea typeface="Noto Sans CJK TC Black" pitchFamily="34" charset="-120"/>
          </a:endParaRPr>
        </a:p>
      </dgm:t>
    </dgm:pt>
    <dgm:pt modelId="{8C937AA5-4E8C-4BFF-BCCA-04F30054CA39}">
      <dgm:prSet phldrT="[文字]" custT="1"/>
      <dgm:spPr/>
      <dgm:t>
        <a:bodyPr/>
        <a:lstStyle/>
        <a:p>
          <a:r>
            <a:rPr lang="zh-TW" altLang="en-US" sz="1500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50800" dist="38100" dir="2700000" algn="tl" rotWithShape="0">
                  <a:schemeClr val="accent2">
                    <a:lumMod val="20000"/>
                    <a:lumOff val="80000"/>
                  </a:schemeClr>
                </a:outerShdw>
              </a:effectLst>
              <a:latin typeface="Noto Sans CJK TC Black" pitchFamily="34" charset="-120"/>
              <a:ea typeface="Noto Sans CJK TC Black" pitchFamily="34" charset="-120"/>
            </a:rPr>
            <a:t>兆豐投信</a:t>
          </a:r>
        </a:p>
      </dgm:t>
    </dgm:pt>
    <dgm:pt modelId="{2545D4C4-BF9B-459A-97D1-830938F714CE}" type="parTrans" cxnId="{DF246D43-8972-4E12-BFC8-FE61C6F67603}">
      <dgm:prSet/>
      <dgm:spPr/>
      <dgm:t>
        <a:bodyPr/>
        <a:lstStyle/>
        <a:p>
          <a:endParaRPr lang="zh-TW" altLang="en-US" sz="1500">
            <a:solidFill>
              <a:schemeClr val="tx1">
                <a:lumMod val="95000"/>
                <a:lumOff val="5000"/>
              </a:schemeClr>
            </a:solidFill>
            <a:effectLst>
              <a:outerShdw blurRad="50800" dist="38100" dir="2700000" algn="tl" rotWithShape="0">
                <a:schemeClr val="accent2">
                  <a:lumMod val="20000"/>
                  <a:lumOff val="80000"/>
                </a:schemeClr>
              </a:outerShdw>
            </a:effectLst>
            <a:latin typeface="Noto Sans CJK TC Black" pitchFamily="34" charset="-120"/>
            <a:ea typeface="Noto Sans CJK TC Black" pitchFamily="34" charset="-120"/>
          </a:endParaRPr>
        </a:p>
      </dgm:t>
    </dgm:pt>
    <dgm:pt modelId="{E491E97A-DEE2-474D-958A-FFCB7A9036D6}" type="sibTrans" cxnId="{DF246D43-8972-4E12-BFC8-FE61C6F67603}">
      <dgm:prSet/>
      <dgm:spPr/>
      <dgm:t>
        <a:bodyPr/>
        <a:lstStyle/>
        <a:p>
          <a:endParaRPr lang="zh-TW" altLang="en-US" sz="1500">
            <a:solidFill>
              <a:schemeClr val="tx1">
                <a:lumMod val="95000"/>
                <a:lumOff val="5000"/>
              </a:schemeClr>
            </a:solidFill>
            <a:effectLst>
              <a:outerShdw blurRad="50800" dist="38100" dir="2700000" algn="tl" rotWithShape="0">
                <a:schemeClr val="accent2">
                  <a:lumMod val="20000"/>
                  <a:lumOff val="80000"/>
                </a:schemeClr>
              </a:outerShdw>
            </a:effectLst>
            <a:latin typeface="Noto Sans CJK TC Black" pitchFamily="34" charset="-120"/>
            <a:ea typeface="Noto Sans CJK TC Black" pitchFamily="34" charset="-120"/>
          </a:endParaRPr>
        </a:p>
      </dgm:t>
    </dgm:pt>
    <dgm:pt modelId="{E3B67BD0-5C74-4CEA-B155-965B813B8C4B}">
      <dgm:prSet phldrT="[文字]" custT="1"/>
      <dgm:spPr/>
      <dgm:t>
        <a:bodyPr/>
        <a:lstStyle/>
        <a:p>
          <a:r>
            <a:rPr lang="zh-TW" altLang="en-US" sz="1500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50800" dist="38100" dir="2700000" algn="tl" rotWithShape="0">
                  <a:schemeClr val="accent2">
                    <a:lumMod val="20000"/>
                    <a:lumOff val="80000"/>
                  </a:schemeClr>
                </a:outerShdw>
              </a:effectLst>
              <a:latin typeface="Noto Sans CJK TC Black" pitchFamily="34" charset="-120"/>
              <a:ea typeface="Noto Sans CJK TC Black" pitchFamily="34" charset="-120"/>
            </a:rPr>
            <a:t>兆豐產險</a:t>
          </a:r>
        </a:p>
      </dgm:t>
    </dgm:pt>
    <dgm:pt modelId="{198A6EFF-4B0A-4A50-830A-D6A615790A8D}" type="parTrans" cxnId="{3B3C1612-F008-4AF7-AA36-8DC8BC960748}">
      <dgm:prSet/>
      <dgm:spPr/>
      <dgm:t>
        <a:bodyPr/>
        <a:lstStyle/>
        <a:p>
          <a:endParaRPr lang="zh-TW" altLang="en-US" sz="1500">
            <a:solidFill>
              <a:schemeClr val="tx1">
                <a:lumMod val="95000"/>
                <a:lumOff val="5000"/>
              </a:schemeClr>
            </a:solidFill>
            <a:effectLst>
              <a:outerShdw blurRad="50800" dist="38100" dir="2700000" algn="tl" rotWithShape="0">
                <a:schemeClr val="accent2">
                  <a:lumMod val="20000"/>
                  <a:lumOff val="80000"/>
                </a:schemeClr>
              </a:outerShdw>
            </a:effectLst>
            <a:latin typeface="Noto Sans CJK TC Black" pitchFamily="34" charset="-120"/>
            <a:ea typeface="Noto Sans CJK TC Black" pitchFamily="34" charset="-120"/>
          </a:endParaRPr>
        </a:p>
      </dgm:t>
    </dgm:pt>
    <dgm:pt modelId="{37E64E0F-E0E5-4DE4-82F6-9BB673501C40}" type="sibTrans" cxnId="{3B3C1612-F008-4AF7-AA36-8DC8BC960748}">
      <dgm:prSet/>
      <dgm:spPr/>
      <dgm:t>
        <a:bodyPr/>
        <a:lstStyle/>
        <a:p>
          <a:endParaRPr lang="zh-TW" altLang="en-US" sz="1500">
            <a:solidFill>
              <a:schemeClr val="tx1">
                <a:lumMod val="95000"/>
                <a:lumOff val="5000"/>
              </a:schemeClr>
            </a:solidFill>
            <a:effectLst>
              <a:outerShdw blurRad="50800" dist="38100" dir="2700000" algn="tl" rotWithShape="0">
                <a:schemeClr val="accent2">
                  <a:lumMod val="20000"/>
                  <a:lumOff val="80000"/>
                </a:schemeClr>
              </a:outerShdw>
            </a:effectLst>
            <a:latin typeface="Noto Sans CJK TC Black" pitchFamily="34" charset="-120"/>
            <a:ea typeface="Noto Sans CJK TC Black" pitchFamily="34" charset="-120"/>
          </a:endParaRPr>
        </a:p>
      </dgm:t>
    </dgm:pt>
    <dgm:pt modelId="{C108025D-D62F-4596-AF3D-BDCFEFD6B14B}">
      <dgm:prSet phldrT="[文字]" custT="1"/>
      <dgm:spPr/>
      <dgm:t>
        <a:bodyPr/>
        <a:lstStyle/>
        <a:p>
          <a:r>
            <a:rPr lang="zh-TW" altLang="en-US" sz="1500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50800" dist="38100" dir="2700000" algn="tl" rotWithShape="0">
                  <a:schemeClr val="accent2">
                    <a:lumMod val="20000"/>
                    <a:lumOff val="80000"/>
                  </a:schemeClr>
                </a:outerShdw>
              </a:effectLst>
              <a:latin typeface="Noto Sans CJK TC Black" pitchFamily="34" charset="-120"/>
              <a:ea typeface="Noto Sans CJK TC Black" pitchFamily="34" charset="-120"/>
            </a:rPr>
            <a:t>兆豐票券</a:t>
          </a:r>
        </a:p>
      </dgm:t>
    </dgm:pt>
    <dgm:pt modelId="{5FDE1019-8FD0-4B09-A3E4-39190289970C}" type="parTrans" cxnId="{3095B151-248E-4E01-9ABF-9CD983344B7F}">
      <dgm:prSet/>
      <dgm:spPr/>
      <dgm:t>
        <a:bodyPr/>
        <a:lstStyle/>
        <a:p>
          <a:endParaRPr lang="zh-TW" altLang="en-US" sz="1500">
            <a:solidFill>
              <a:schemeClr val="tx1">
                <a:lumMod val="95000"/>
                <a:lumOff val="5000"/>
              </a:schemeClr>
            </a:solidFill>
            <a:effectLst>
              <a:outerShdw blurRad="50800" dist="38100" dir="2700000" algn="tl" rotWithShape="0">
                <a:schemeClr val="accent2">
                  <a:lumMod val="20000"/>
                  <a:lumOff val="80000"/>
                </a:schemeClr>
              </a:outerShdw>
            </a:effectLst>
            <a:latin typeface="Noto Sans CJK TC Black" pitchFamily="34" charset="-120"/>
            <a:ea typeface="Noto Sans CJK TC Black" pitchFamily="34" charset="-120"/>
          </a:endParaRPr>
        </a:p>
      </dgm:t>
    </dgm:pt>
    <dgm:pt modelId="{391DEA75-40B7-4898-871B-173940E2F7CE}" type="sibTrans" cxnId="{3095B151-248E-4E01-9ABF-9CD983344B7F}">
      <dgm:prSet/>
      <dgm:spPr/>
      <dgm:t>
        <a:bodyPr/>
        <a:lstStyle/>
        <a:p>
          <a:endParaRPr lang="zh-TW" altLang="en-US" sz="1500">
            <a:solidFill>
              <a:schemeClr val="tx1">
                <a:lumMod val="95000"/>
                <a:lumOff val="5000"/>
              </a:schemeClr>
            </a:solidFill>
            <a:effectLst>
              <a:outerShdw blurRad="50800" dist="38100" dir="2700000" algn="tl" rotWithShape="0">
                <a:schemeClr val="accent2">
                  <a:lumMod val="20000"/>
                  <a:lumOff val="80000"/>
                </a:schemeClr>
              </a:outerShdw>
            </a:effectLst>
            <a:latin typeface="Noto Sans CJK TC Black" pitchFamily="34" charset="-120"/>
            <a:ea typeface="Noto Sans CJK TC Black" pitchFamily="34" charset="-120"/>
          </a:endParaRPr>
        </a:p>
      </dgm:t>
    </dgm:pt>
    <dgm:pt modelId="{934DF2AC-11D8-4E54-8584-756403F4A166}">
      <dgm:prSet phldrT="[文字]" custT="1"/>
      <dgm:spPr/>
      <dgm:t>
        <a:bodyPr/>
        <a:lstStyle/>
        <a:p>
          <a:r>
            <a:rPr lang="zh-TW" altLang="en-US" sz="1500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50800" dist="38100" dir="2700000" algn="tl" rotWithShape="0">
                  <a:schemeClr val="accent2">
                    <a:lumMod val="20000"/>
                    <a:lumOff val="80000"/>
                  </a:schemeClr>
                </a:outerShdw>
              </a:effectLst>
              <a:latin typeface="Noto Sans CJK TC Black" pitchFamily="34" charset="-120"/>
              <a:ea typeface="Noto Sans CJK TC Black" pitchFamily="34" charset="-120"/>
            </a:rPr>
            <a:t>兆豐資產</a:t>
          </a:r>
        </a:p>
      </dgm:t>
    </dgm:pt>
    <dgm:pt modelId="{F82DDAC1-01B5-4D63-8650-A988D8155776}" type="parTrans" cxnId="{E6D3687E-1328-46C4-B95C-64A21896DE60}">
      <dgm:prSet/>
      <dgm:spPr/>
      <dgm:t>
        <a:bodyPr/>
        <a:lstStyle/>
        <a:p>
          <a:endParaRPr lang="zh-TW" altLang="en-US" sz="1500">
            <a:solidFill>
              <a:schemeClr val="tx1">
                <a:lumMod val="95000"/>
                <a:lumOff val="5000"/>
              </a:schemeClr>
            </a:solidFill>
            <a:effectLst>
              <a:outerShdw blurRad="50800" dist="38100" dir="2700000" algn="tl" rotWithShape="0">
                <a:schemeClr val="accent2">
                  <a:lumMod val="20000"/>
                  <a:lumOff val="80000"/>
                </a:schemeClr>
              </a:outerShdw>
            </a:effectLst>
            <a:latin typeface="Noto Sans CJK TC Black" pitchFamily="34" charset="-120"/>
            <a:ea typeface="Noto Sans CJK TC Black" pitchFamily="34" charset="-120"/>
          </a:endParaRPr>
        </a:p>
      </dgm:t>
    </dgm:pt>
    <dgm:pt modelId="{AB37FD4B-AF85-4F3C-A06F-A94E6510D42B}" type="sibTrans" cxnId="{E6D3687E-1328-46C4-B95C-64A21896DE60}">
      <dgm:prSet/>
      <dgm:spPr/>
      <dgm:t>
        <a:bodyPr/>
        <a:lstStyle/>
        <a:p>
          <a:endParaRPr lang="zh-TW" altLang="en-US" sz="1500">
            <a:solidFill>
              <a:schemeClr val="tx1">
                <a:lumMod val="95000"/>
                <a:lumOff val="5000"/>
              </a:schemeClr>
            </a:solidFill>
            <a:effectLst>
              <a:outerShdw blurRad="50800" dist="38100" dir="2700000" algn="tl" rotWithShape="0">
                <a:schemeClr val="accent2">
                  <a:lumMod val="20000"/>
                  <a:lumOff val="80000"/>
                </a:schemeClr>
              </a:outerShdw>
            </a:effectLst>
            <a:latin typeface="Noto Sans CJK TC Black" pitchFamily="34" charset="-120"/>
            <a:ea typeface="Noto Sans CJK TC Black" pitchFamily="34" charset="-120"/>
          </a:endParaRPr>
        </a:p>
      </dgm:t>
    </dgm:pt>
    <dgm:pt modelId="{70EED3A5-A2EF-4F60-84A9-0266033BDCDE}">
      <dgm:prSet phldrT="[文字]" custT="1"/>
      <dgm:spPr/>
      <dgm:t>
        <a:bodyPr/>
        <a:lstStyle/>
        <a:p>
          <a:r>
            <a:rPr lang="zh-TW" altLang="en-US" sz="1500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50800" dist="38100" dir="2700000" algn="tl" rotWithShape="0">
                  <a:schemeClr val="accent2">
                    <a:lumMod val="20000"/>
                    <a:lumOff val="80000"/>
                  </a:schemeClr>
                </a:outerShdw>
              </a:effectLst>
              <a:latin typeface="Noto Sans CJK TC Black" pitchFamily="34" charset="-120"/>
              <a:ea typeface="Noto Sans CJK TC Black" pitchFamily="34" charset="-120"/>
            </a:rPr>
            <a:t>兆豐創投</a:t>
          </a:r>
        </a:p>
      </dgm:t>
    </dgm:pt>
    <dgm:pt modelId="{C665A8EC-B9E9-44F1-9047-59B449523CB9}" type="parTrans" cxnId="{1BEE6920-2BAC-4A75-B275-A823C6F7F7A0}">
      <dgm:prSet/>
      <dgm:spPr/>
      <dgm:t>
        <a:bodyPr/>
        <a:lstStyle/>
        <a:p>
          <a:endParaRPr lang="zh-TW" altLang="en-US" sz="1500">
            <a:solidFill>
              <a:schemeClr val="tx1">
                <a:lumMod val="95000"/>
                <a:lumOff val="5000"/>
              </a:schemeClr>
            </a:solidFill>
            <a:effectLst>
              <a:outerShdw blurRad="50800" dist="38100" dir="2700000" algn="tl" rotWithShape="0">
                <a:schemeClr val="accent2">
                  <a:lumMod val="20000"/>
                  <a:lumOff val="80000"/>
                </a:schemeClr>
              </a:outerShdw>
            </a:effectLst>
            <a:latin typeface="Noto Sans CJK TC Black" pitchFamily="34" charset="-120"/>
            <a:ea typeface="Noto Sans CJK TC Black" pitchFamily="34" charset="-120"/>
          </a:endParaRPr>
        </a:p>
      </dgm:t>
    </dgm:pt>
    <dgm:pt modelId="{058DF3C1-4D25-40DC-B2F5-81BA62FBE647}" type="sibTrans" cxnId="{1BEE6920-2BAC-4A75-B275-A823C6F7F7A0}">
      <dgm:prSet/>
      <dgm:spPr/>
      <dgm:t>
        <a:bodyPr/>
        <a:lstStyle/>
        <a:p>
          <a:endParaRPr lang="zh-TW" altLang="en-US" sz="1500">
            <a:solidFill>
              <a:schemeClr val="tx1">
                <a:lumMod val="95000"/>
                <a:lumOff val="5000"/>
              </a:schemeClr>
            </a:solidFill>
            <a:effectLst>
              <a:outerShdw blurRad="50800" dist="38100" dir="2700000" algn="tl" rotWithShape="0">
                <a:schemeClr val="accent2">
                  <a:lumMod val="20000"/>
                  <a:lumOff val="80000"/>
                </a:schemeClr>
              </a:outerShdw>
            </a:effectLst>
            <a:latin typeface="Noto Sans CJK TC Black" pitchFamily="34" charset="-120"/>
            <a:ea typeface="Noto Sans CJK TC Black" pitchFamily="34" charset="-120"/>
          </a:endParaRPr>
        </a:p>
      </dgm:t>
    </dgm:pt>
    <dgm:pt modelId="{9BDD3D5E-A2C3-4E24-975C-4B9398B6B98B}">
      <dgm:prSet phldrT="[文字]" custT="1"/>
      <dgm:spPr/>
      <dgm:t>
        <a:bodyPr/>
        <a:lstStyle/>
        <a:p>
          <a:r>
            <a:rPr lang="zh-TW" altLang="en-US" sz="1500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50800" dist="38100" dir="2700000" algn="tl" rotWithShape="0">
                  <a:schemeClr val="accent2">
                    <a:lumMod val="20000"/>
                    <a:lumOff val="80000"/>
                  </a:schemeClr>
                </a:outerShdw>
              </a:effectLst>
              <a:latin typeface="Noto Sans CJK TC Black" pitchFamily="34" charset="-120"/>
              <a:ea typeface="Noto Sans CJK TC Black" pitchFamily="34" charset="-120"/>
            </a:rPr>
            <a:t>兆豐期貨</a:t>
          </a:r>
        </a:p>
      </dgm:t>
    </dgm:pt>
    <dgm:pt modelId="{170503CB-B0F2-4675-85C4-AFAA8296D2BB}" type="parTrans" cxnId="{20B6F979-2F15-4B21-8AD3-87D8ED57EAE9}">
      <dgm:prSet/>
      <dgm:spPr/>
      <dgm:t>
        <a:bodyPr/>
        <a:lstStyle/>
        <a:p>
          <a:endParaRPr lang="zh-TW" altLang="en-US" sz="1500">
            <a:solidFill>
              <a:schemeClr val="tx1">
                <a:lumMod val="95000"/>
                <a:lumOff val="5000"/>
              </a:schemeClr>
            </a:solidFill>
            <a:effectLst>
              <a:outerShdw blurRad="50800" dist="38100" dir="2700000" algn="tl" rotWithShape="0">
                <a:schemeClr val="accent2">
                  <a:lumMod val="20000"/>
                  <a:lumOff val="80000"/>
                </a:schemeClr>
              </a:outerShdw>
            </a:effectLst>
            <a:latin typeface="Noto Sans CJK TC Black" pitchFamily="34" charset="-120"/>
            <a:ea typeface="Noto Sans CJK TC Black" pitchFamily="34" charset="-120"/>
          </a:endParaRPr>
        </a:p>
      </dgm:t>
    </dgm:pt>
    <dgm:pt modelId="{26B02968-EC8D-4E26-977D-466ED498C5CE}" type="sibTrans" cxnId="{20B6F979-2F15-4B21-8AD3-87D8ED57EAE9}">
      <dgm:prSet/>
      <dgm:spPr/>
      <dgm:t>
        <a:bodyPr/>
        <a:lstStyle/>
        <a:p>
          <a:endParaRPr lang="zh-TW" altLang="en-US" sz="1500">
            <a:solidFill>
              <a:schemeClr val="tx1">
                <a:lumMod val="95000"/>
                <a:lumOff val="5000"/>
              </a:schemeClr>
            </a:solidFill>
            <a:effectLst>
              <a:outerShdw blurRad="50800" dist="38100" dir="2700000" algn="tl" rotWithShape="0">
                <a:schemeClr val="accent2">
                  <a:lumMod val="20000"/>
                  <a:lumOff val="80000"/>
                </a:schemeClr>
              </a:outerShdw>
            </a:effectLst>
            <a:latin typeface="Noto Sans CJK TC Black" pitchFamily="34" charset="-120"/>
            <a:ea typeface="Noto Sans CJK TC Black" pitchFamily="34" charset="-120"/>
          </a:endParaRPr>
        </a:p>
      </dgm:t>
    </dgm:pt>
    <dgm:pt modelId="{EF01D9DA-FACB-419E-AC00-BDCFDD3A0761}">
      <dgm:prSet phldrT="[文字]" custT="1"/>
      <dgm:spPr/>
      <dgm:t>
        <a:bodyPr/>
        <a:lstStyle/>
        <a:p>
          <a:r>
            <a:rPr lang="zh-TW" altLang="en-US" sz="1500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50800" dist="38100" dir="2700000" algn="tl" rotWithShape="0">
                  <a:schemeClr val="accent2">
                    <a:lumMod val="20000"/>
                    <a:lumOff val="80000"/>
                  </a:schemeClr>
                </a:outerShdw>
              </a:effectLst>
              <a:latin typeface="Noto Sans CJK TC Black" pitchFamily="34" charset="-120"/>
              <a:ea typeface="Noto Sans CJK TC Black" pitchFamily="34" charset="-120"/>
            </a:rPr>
            <a:t>兆豐投顧</a:t>
          </a:r>
        </a:p>
      </dgm:t>
    </dgm:pt>
    <dgm:pt modelId="{2BF9E511-034A-452C-A131-A4E289E616D9}" type="parTrans" cxnId="{712340FF-66FE-40DF-9830-B7483D1AA83E}">
      <dgm:prSet/>
      <dgm:spPr/>
      <dgm:t>
        <a:bodyPr/>
        <a:lstStyle/>
        <a:p>
          <a:endParaRPr lang="zh-TW" altLang="en-US" sz="1500">
            <a:solidFill>
              <a:schemeClr val="tx1">
                <a:lumMod val="95000"/>
                <a:lumOff val="5000"/>
              </a:schemeClr>
            </a:solidFill>
            <a:effectLst>
              <a:outerShdw blurRad="50800" dist="38100" dir="2700000" algn="tl" rotWithShape="0">
                <a:schemeClr val="accent2">
                  <a:lumMod val="20000"/>
                  <a:lumOff val="80000"/>
                </a:schemeClr>
              </a:outerShdw>
            </a:effectLst>
            <a:latin typeface="Noto Sans CJK TC Black" pitchFamily="34" charset="-120"/>
            <a:ea typeface="Noto Sans CJK TC Black" pitchFamily="34" charset="-120"/>
          </a:endParaRPr>
        </a:p>
      </dgm:t>
    </dgm:pt>
    <dgm:pt modelId="{A17E20D3-41F3-43F1-B243-97096C5F4991}" type="sibTrans" cxnId="{712340FF-66FE-40DF-9830-B7483D1AA83E}">
      <dgm:prSet/>
      <dgm:spPr/>
      <dgm:t>
        <a:bodyPr/>
        <a:lstStyle/>
        <a:p>
          <a:endParaRPr lang="zh-TW" altLang="en-US" sz="1500">
            <a:solidFill>
              <a:schemeClr val="tx1">
                <a:lumMod val="95000"/>
                <a:lumOff val="5000"/>
              </a:schemeClr>
            </a:solidFill>
            <a:effectLst>
              <a:outerShdw blurRad="50800" dist="38100" dir="2700000" algn="tl" rotWithShape="0">
                <a:schemeClr val="accent2">
                  <a:lumMod val="20000"/>
                  <a:lumOff val="80000"/>
                </a:schemeClr>
              </a:outerShdw>
            </a:effectLst>
            <a:latin typeface="Noto Sans CJK TC Black" pitchFamily="34" charset="-120"/>
            <a:ea typeface="Noto Sans CJK TC Black" pitchFamily="34" charset="-120"/>
          </a:endParaRPr>
        </a:p>
      </dgm:t>
    </dgm:pt>
    <dgm:pt modelId="{14F79B76-A865-4359-AFB4-5B8F2E839515}" type="pres">
      <dgm:prSet presAssocID="{9CFB0247-F293-47AF-B180-8A998E4C0EB9}" presName="Name0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51DA1C5D-9534-49FF-A511-7BA76470BC12}" type="pres">
      <dgm:prSet presAssocID="{49C6B31E-B4C1-4541-A631-65E63ECECAF4}" presName="hierRoot1" presStyleCnt="0">
        <dgm:presLayoutVars>
          <dgm:hierBranch val="init"/>
        </dgm:presLayoutVars>
      </dgm:prSet>
      <dgm:spPr/>
    </dgm:pt>
    <dgm:pt modelId="{9AC15245-B402-496A-8830-7C9EE34F9035}" type="pres">
      <dgm:prSet presAssocID="{49C6B31E-B4C1-4541-A631-65E63ECECAF4}" presName="rootComposite1" presStyleCnt="0"/>
      <dgm:spPr/>
    </dgm:pt>
    <dgm:pt modelId="{AB6053B7-B58F-4EEB-A0CE-80379BDDCF04}" type="pres">
      <dgm:prSet presAssocID="{49C6B31E-B4C1-4541-A631-65E63ECECAF4}" presName="rootText1" presStyleLbl="alignAcc1" presStyleIdx="0" presStyleCnt="0">
        <dgm:presLayoutVars>
          <dgm:chPref val="3"/>
        </dgm:presLayoutVars>
      </dgm:prSet>
      <dgm:spPr/>
    </dgm:pt>
    <dgm:pt modelId="{47476698-7542-40C9-9D79-B06C19867DE1}" type="pres">
      <dgm:prSet presAssocID="{49C6B31E-B4C1-4541-A631-65E63ECECAF4}" presName="topArc1" presStyleLbl="parChTrans1D1" presStyleIdx="0" presStyleCnt="20"/>
      <dgm:spPr/>
    </dgm:pt>
    <dgm:pt modelId="{62254608-FFC7-450B-84FF-C3AD56227F6E}" type="pres">
      <dgm:prSet presAssocID="{49C6B31E-B4C1-4541-A631-65E63ECECAF4}" presName="bottomArc1" presStyleLbl="parChTrans1D1" presStyleIdx="1" presStyleCnt="20"/>
      <dgm:spPr/>
    </dgm:pt>
    <dgm:pt modelId="{25EEA752-7051-452A-8758-9571137219EC}" type="pres">
      <dgm:prSet presAssocID="{49C6B31E-B4C1-4541-A631-65E63ECECAF4}" presName="topConnNode1" presStyleLbl="node1" presStyleIdx="0" presStyleCnt="0"/>
      <dgm:spPr/>
    </dgm:pt>
    <dgm:pt modelId="{A51617B2-A757-44E0-A326-8035B3DB7C1C}" type="pres">
      <dgm:prSet presAssocID="{49C6B31E-B4C1-4541-A631-65E63ECECAF4}" presName="hierChild2" presStyleCnt="0"/>
      <dgm:spPr/>
    </dgm:pt>
    <dgm:pt modelId="{BB093681-0C38-403E-973C-35F99FE6B3A7}" type="pres">
      <dgm:prSet presAssocID="{4C5230AD-121F-4DDF-B6EA-49E68B5B7358}" presName="Name28" presStyleLbl="parChTrans1D2" presStyleIdx="0" presStyleCnt="7"/>
      <dgm:spPr/>
    </dgm:pt>
    <dgm:pt modelId="{BDFD3522-A174-4B8C-AA69-604867618D52}" type="pres">
      <dgm:prSet presAssocID="{81DB3A24-73BE-4187-BA49-D5A0FE8C5824}" presName="hierRoot2" presStyleCnt="0">
        <dgm:presLayoutVars>
          <dgm:hierBranch val="init"/>
        </dgm:presLayoutVars>
      </dgm:prSet>
      <dgm:spPr/>
    </dgm:pt>
    <dgm:pt modelId="{5269A493-E655-47BF-B433-0974DC7E2F0C}" type="pres">
      <dgm:prSet presAssocID="{81DB3A24-73BE-4187-BA49-D5A0FE8C5824}" presName="rootComposite2" presStyleCnt="0"/>
      <dgm:spPr/>
    </dgm:pt>
    <dgm:pt modelId="{18AE36A7-C8FC-403F-8195-1899A629DB8E}" type="pres">
      <dgm:prSet presAssocID="{81DB3A24-73BE-4187-BA49-D5A0FE8C5824}" presName="rootText2" presStyleLbl="alignAcc1" presStyleIdx="0" presStyleCnt="0">
        <dgm:presLayoutVars>
          <dgm:chPref val="3"/>
        </dgm:presLayoutVars>
      </dgm:prSet>
      <dgm:spPr/>
    </dgm:pt>
    <dgm:pt modelId="{4F8B62CA-541D-46AB-A0AC-DDAE7C740925}" type="pres">
      <dgm:prSet presAssocID="{81DB3A24-73BE-4187-BA49-D5A0FE8C5824}" presName="topArc2" presStyleLbl="parChTrans1D1" presStyleIdx="2" presStyleCnt="20"/>
      <dgm:spPr/>
    </dgm:pt>
    <dgm:pt modelId="{FA9539AC-DB8A-4DD5-B67B-A951BC07212E}" type="pres">
      <dgm:prSet presAssocID="{81DB3A24-73BE-4187-BA49-D5A0FE8C5824}" presName="bottomArc2" presStyleLbl="parChTrans1D1" presStyleIdx="3" presStyleCnt="20"/>
      <dgm:spPr/>
    </dgm:pt>
    <dgm:pt modelId="{8CEBEBFC-5EBB-43E9-8427-ABFF56B96E26}" type="pres">
      <dgm:prSet presAssocID="{81DB3A24-73BE-4187-BA49-D5A0FE8C5824}" presName="topConnNode2" presStyleLbl="node2" presStyleIdx="0" presStyleCnt="0"/>
      <dgm:spPr/>
    </dgm:pt>
    <dgm:pt modelId="{F3F49830-E25F-4181-92B0-6BF25ADFEB0E}" type="pres">
      <dgm:prSet presAssocID="{81DB3A24-73BE-4187-BA49-D5A0FE8C5824}" presName="hierChild4" presStyleCnt="0"/>
      <dgm:spPr/>
    </dgm:pt>
    <dgm:pt modelId="{40CFDCF3-FA7E-494A-B683-BBC5CDCA8970}" type="pres">
      <dgm:prSet presAssocID="{81DB3A24-73BE-4187-BA49-D5A0FE8C5824}" presName="hierChild5" presStyleCnt="0"/>
      <dgm:spPr/>
    </dgm:pt>
    <dgm:pt modelId="{C677EFB1-BE45-4467-BD2E-D79D227FF955}" type="pres">
      <dgm:prSet presAssocID="{16406128-69FE-4D67-BC13-9BB6056B314D}" presName="Name28" presStyleLbl="parChTrans1D2" presStyleIdx="1" presStyleCnt="7"/>
      <dgm:spPr/>
    </dgm:pt>
    <dgm:pt modelId="{7A21E477-7FA9-44E1-BA52-418996346B53}" type="pres">
      <dgm:prSet presAssocID="{79B74867-CD66-479D-9323-992BE7016BB6}" presName="hierRoot2" presStyleCnt="0">
        <dgm:presLayoutVars>
          <dgm:hierBranch val="init"/>
        </dgm:presLayoutVars>
      </dgm:prSet>
      <dgm:spPr/>
    </dgm:pt>
    <dgm:pt modelId="{A810C62B-690F-4D3F-B752-537DF7FEF21A}" type="pres">
      <dgm:prSet presAssocID="{79B74867-CD66-479D-9323-992BE7016BB6}" presName="rootComposite2" presStyleCnt="0"/>
      <dgm:spPr/>
    </dgm:pt>
    <dgm:pt modelId="{C0D5388C-8EEA-4AEC-85D3-8608B533D08C}" type="pres">
      <dgm:prSet presAssocID="{79B74867-CD66-479D-9323-992BE7016BB6}" presName="rootText2" presStyleLbl="alignAcc1" presStyleIdx="0" presStyleCnt="0">
        <dgm:presLayoutVars>
          <dgm:chPref val="3"/>
        </dgm:presLayoutVars>
      </dgm:prSet>
      <dgm:spPr/>
    </dgm:pt>
    <dgm:pt modelId="{FDBCD487-871A-46E7-B5FB-71C90AAAB27A}" type="pres">
      <dgm:prSet presAssocID="{79B74867-CD66-479D-9323-992BE7016BB6}" presName="topArc2" presStyleLbl="parChTrans1D1" presStyleIdx="4" presStyleCnt="20"/>
      <dgm:spPr/>
    </dgm:pt>
    <dgm:pt modelId="{C12EE537-CD3E-4CD6-9F95-EE2D58B6A1FC}" type="pres">
      <dgm:prSet presAssocID="{79B74867-CD66-479D-9323-992BE7016BB6}" presName="bottomArc2" presStyleLbl="parChTrans1D1" presStyleIdx="5" presStyleCnt="20"/>
      <dgm:spPr/>
    </dgm:pt>
    <dgm:pt modelId="{C00430CA-B01D-49DE-AE79-A77CBC5F44E7}" type="pres">
      <dgm:prSet presAssocID="{79B74867-CD66-479D-9323-992BE7016BB6}" presName="topConnNode2" presStyleLbl="node2" presStyleIdx="0" presStyleCnt="0"/>
      <dgm:spPr/>
    </dgm:pt>
    <dgm:pt modelId="{F24AB8FA-5D1E-46C3-A300-F7A8C34FA09A}" type="pres">
      <dgm:prSet presAssocID="{79B74867-CD66-479D-9323-992BE7016BB6}" presName="hierChild4" presStyleCnt="0"/>
      <dgm:spPr/>
    </dgm:pt>
    <dgm:pt modelId="{2F818B1F-7BE3-470F-9D03-D2819346A37B}" type="pres">
      <dgm:prSet presAssocID="{170503CB-B0F2-4675-85C4-AFAA8296D2BB}" presName="Name28" presStyleLbl="parChTrans1D3" presStyleIdx="0" presStyleCnt="2"/>
      <dgm:spPr/>
    </dgm:pt>
    <dgm:pt modelId="{B42EDA42-9B19-43C0-AFDA-C5B68D413BBD}" type="pres">
      <dgm:prSet presAssocID="{9BDD3D5E-A2C3-4E24-975C-4B9398B6B98B}" presName="hierRoot2" presStyleCnt="0">
        <dgm:presLayoutVars>
          <dgm:hierBranch val="init"/>
        </dgm:presLayoutVars>
      </dgm:prSet>
      <dgm:spPr/>
    </dgm:pt>
    <dgm:pt modelId="{1C7CE8B8-E59F-4770-A00D-114AD846E65C}" type="pres">
      <dgm:prSet presAssocID="{9BDD3D5E-A2C3-4E24-975C-4B9398B6B98B}" presName="rootComposite2" presStyleCnt="0"/>
      <dgm:spPr/>
    </dgm:pt>
    <dgm:pt modelId="{9E718076-7B04-4879-BED0-0EB919D51928}" type="pres">
      <dgm:prSet presAssocID="{9BDD3D5E-A2C3-4E24-975C-4B9398B6B98B}" presName="rootText2" presStyleLbl="alignAcc1" presStyleIdx="0" presStyleCnt="0">
        <dgm:presLayoutVars>
          <dgm:chPref val="3"/>
        </dgm:presLayoutVars>
      </dgm:prSet>
      <dgm:spPr/>
    </dgm:pt>
    <dgm:pt modelId="{9303F904-DE1B-4DB4-AE1C-7705248A0C81}" type="pres">
      <dgm:prSet presAssocID="{9BDD3D5E-A2C3-4E24-975C-4B9398B6B98B}" presName="topArc2" presStyleLbl="parChTrans1D1" presStyleIdx="6" presStyleCnt="20"/>
      <dgm:spPr/>
    </dgm:pt>
    <dgm:pt modelId="{7D68B1F2-D4E9-4E83-88EA-ED71A30F3446}" type="pres">
      <dgm:prSet presAssocID="{9BDD3D5E-A2C3-4E24-975C-4B9398B6B98B}" presName="bottomArc2" presStyleLbl="parChTrans1D1" presStyleIdx="7" presStyleCnt="20"/>
      <dgm:spPr/>
    </dgm:pt>
    <dgm:pt modelId="{DE443D03-D3E3-4255-A0E2-002E41313CFD}" type="pres">
      <dgm:prSet presAssocID="{9BDD3D5E-A2C3-4E24-975C-4B9398B6B98B}" presName="topConnNode2" presStyleLbl="node3" presStyleIdx="0" presStyleCnt="0"/>
      <dgm:spPr/>
    </dgm:pt>
    <dgm:pt modelId="{D108D6C7-32F5-44CB-A6F8-FFE46B1C3674}" type="pres">
      <dgm:prSet presAssocID="{9BDD3D5E-A2C3-4E24-975C-4B9398B6B98B}" presName="hierChild4" presStyleCnt="0"/>
      <dgm:spPr/>
    </dgm:pt>
    <dgm:pt modelId="{A635A729-33F1-409A-A74C-1D15A1FE5A6F}" type="pres">
      <dgm:prSet presAssocID="{9BDD3D5E-A2C3-4E24-975C-4B9398B6B98B}" presName="hierChild5" presStyleCnt="0"/>
      <dgm:spPr/>
    </dgm:pt>
    <dgm:pt modelId="{08944C01-229F-4FDF-8871-3E57CBE941DF}" type="pres">
      <dgm:prSet presAssocID="{2BF9E511-034A-452C-A131-A4E289E616D9}" presName="Name28" presStyleLbl="parChTrans1D3" presStyleIdx="1" presStyleCnt="2"/>
      <dgm:spPr/>
    </dgm:pt>
    <dgm:pt modelId="{E30F3B7A-0689-483F-B68D-F1ED026C4FA0}" type="pres">
      <dgm:prSet presAssocID="{EF01D9DA-FACB-419E-AC00-BDCFDD3A0761}" presName="hierRoot2" presStyleCnt="0">
        <dgm:presLayoutVars>
          <dgm:hierBranch val="init"/>
        </dgm:presLayoutVars>
      </dgm:prSet>
      <dgm:spPr/>
    </dgm:pt>
    <dgm:pt modelId="{882BA932-849F-41C3-AE74-4EC4D5AEAFC7}" type="pres">
      <dgm:prSet presAssocID="{EF01D9DA-FACB-419E-AC00-BDCFDD3A0761}" presName="rootComposite2" presStyleCnt="0"/>
      <dgm:spPr/>
    </dgm:pt>
    <dgm:pt modelId="{2032F289-887B-4259-AF9B-011D77E23AC3}" type="pres">
      <dgm:prSet presAssocID="{EF01D9DA-FACB-419E-AC00-BDCFDD3A0761}" presName="rootText2" presStyleLbl="alignAcc1" presStyleIdx="0" presStyleCnt="0">
        <dgm:presLayoutVars>
          <dgm:chPref val="3"/>
        </dgm:presLayoutVars>
      </dgm:prSet>
      <dgm:spPr/>
    </dgm:pt>
    <dgm:pt modelId="{72CF4CD7-9A77-4BDD-B420-B7685A3E43A8}" type="pres">
      <dgm:prSet presAssocID="{EF01D9DA-FACB-419E-AC00-BDCFDD3A0761}" presName="topArc2" presStyleLbl="parChTrans1D1" presStyleIdx="8" presStyleCnt="20"/>
      <dgm:spPr/>
    </dgm:pt>
    <dgm:pt modelId="{968D8999-C8AE-499E-BB48-7FD64BE9630A}" type="pres">
      <dgm:prSet presAssocID="{EF01D9DA-FACB-419E-AC00-BDCFDD3A0761}" presName="bottomArc2" presStyleLbl="parChTrans1D1" presStyleIdx="9" presStyleCnt="20"/>
      <dgm:spPr/>
    </dgm:pt>
    <dgm:pt modelId="{C15B9926-B41E-4BFD-AACF-D52463DB2A31}" type="pres">
      <dgm:prSet presAssocID="{EF01D9DA-FACB-419E-AC00-BDCFDD3A0761}" presName="topConnNode2" presStyleLbl="node3" presStyleIdx="0" presStyleCnt="0"/>
      <dgm:spPr/>
    </dgm:pt>
    <dgm:pt modelId="{016733B2-A0D2-40D2-A809-59CC7B743429}" type="pres">
      <dgm:prSet presAssocID="{EF01D9DA-FACB-419E-AC00-BDCFDD3A0761}" presName="hierChild4" presStyleCnt="0"/>
      <dgm:spPr/>
    </dgm:pt>
    <dgm:pt modelId="{4727A1EA-045A-4A5E-9033-BFDCE9B4517F}" type="pres">
      <dgm:prSet presAssocID="{EF01D9DA-FACB-419E-AC00-BDCFDD3A0761}" presName="hierChild5" presStyleCnt="0"/>
      <dgm:spPr/>
    </dgm:pt>
    <dgm:pt modelId="{DE6345E5-1CCF-4752-BB33-131A15262AAD}" type="pres">
      <dgm:prSet presAssocID="{79B74867-CD66-479D-9323-992BE7016BB6}" presName="hierChild5" presStyleCnt="0"/>
      <dgm:spPr/>
    </dgm:pt>
    <dgm:pt modelId="{877C73FD-5C15-44C7-9F74-E09DAFA400A4}" type="pres">
      <dgm:prSet presAssocID="{2545D4C4-BF9B-459A-97D1-830938F714CE}" presName="Name28" presStyleLbl="parChTrans1D2" presStyleIdx="2" presStyleCnt="7"/>
      <dgm:spPr/>
    </dgm:pt>
    <dgm:pt modelId="{D255E975-5B9C-4AA5-B371-0ECD20E60D0C}" type="pres">
      <dgm:prSet presAssocID="{8C937AA5-4E8C-4BFF-BCCA-04F30054CA39}" presName="hierRoot2" presStyleCnt="0">
        <dgm:presLayoutVars>
          <dgm:hierBranch val="init"/>
        </dgm:presLayoutVars>
      </dgm:prSet>
      <dgm:spPr/>
    </dgm:pt>
    <dgm:pt modelId="{BFD6B49C-FDE1-420A-81C9-AD353791A228}" type="pres">
      <dgm:prSet presAssocID="{8C937AA5-4E8C-4BFF-BCCA-04F30054CA39}" presName="rootComposite2" presStyleCnt="0"/>
      <dgm:spPr/>
    </dgm:pt>
    <dgm:pt modelId="{9A85980D-9A30-47BB-B288-2E8DDBBFAA0C}" type="pres">
      <dgm:prSet presAssocID="{8C937AA5-4E8C-4BFF-BCCA-04F30054CA39}" presName="rootText2" presStyleLbl="alignAcc1" presStyleIdx="0" presStyleCnt="0">
        <dgm:presLayoutVars>
          <dgm:chPref val="3"/>
        </dgm:presLayoutVars>
      </dgm:prSet>
      <dgm:spPr/>
    </dgm:pt>
    <dgm:pt modelId="{6A1E8D1F-9870-4C8D-B92B-CDCF24B3247A}" type="pres">
      <dgm:prSet presAssocID="{8C937AA5-4E8C-4BFF-BCCA-04F30054CA39}" presName="topArc2" presStyleLbl="parChTrans1D1" presStyleIdx="10" presStyleCnt="20"/>
      <dgm:spPr/>
    </dgm:pt>
    <dgm:pt modelId="{97C15A4B-395C-4122-BB56-49632104034E}" type="pres">
      <dgm:prSet presAssocID="{8C937AA5-4E8C-4BFF-BCCA-04F30054CA39}" presName="bottomArc2" presStyleLbl="parChTrans1D1" presStyleIdx="11" presStyleCnt="20"/>
      <dgm:spPr/>
    </dgm:pt>
    <dgm:pt modelId="{FED8054F-4842-4583-91E2-04207AFDD150}" type="pres">
      <dgm:prSet presAssocID="{8C937AA5-4E8C-4BFF-BCCA-04F30054CA39}" presName="topConnNode2" presStyleLbl="node2" presStyleIdx="0" presStyleCnt="0"/>
      <dgm:spPr/>
    </dgm:pt>
    <dgm:pt modelId="{FF6F0D75-B08B-4808-9673-CB4E8FF0E6EE}" type="pres">
      <dgm:prSet presAssocID="{8C937AA5-4E8C-4BFF-BCCA-04F30054CA39}" presName="hierChild4" presStyleCnt="0"/>
      <dgm:spPr/>
    </dgm:pt>
    <dgm:pt modelId="{1E6A8470-5C1F-4398-8472-8312655BF3EE}" type="pres">
      <dgm:prSet presAssocID="{8C937AA5-4E8C-4BFF-BCCA-04F30054CA39}" presName="hierChild5" presStyleCnt="0"/>
      <dgm:spPr/>
    </dgm:pt>
    <dgm:pt modelId="{FFC2468D-CFFD-46FB-9490-9B37CEC9A61E}" type="pres">
      <dgm:prSet presAssocID="{198A6EFF-4B0A-4A50-830A-D6A615790A8D}" presName="Name28" presStyleLbl="parChTrans1D2" presStyleIdx="3" presStyleCnt="7"/>
      <dgm:spPr/>
    </dgm:pt>
    <dgm:pt modelId="{1FDFA28F-A5EB-4E8D-A279-09B22028CE91}" type="pres">
      <dgm:prSet presAssocID="{E3B67BD0-5C74-4CEA-B155-965B813B8C4B}" presName="hierRoot2" presStyleCnt="0">
        <dgm:presLayoutVars>
          <dgm:hierBranch val="init"/>
        </dgm:presLayoutVars>
      </dgm:prSet>
      <dgm:spPr/>
    </dgm:pt>
    <dgm:pt modelId="{680D0EDD-EC82-480D-BDDA-CF954FBB4FB3}" type="pres">
      <dgm:prSet presAssocID="{E3B67BD0-5C74-4CEA-B155-965B813B8C4B}" presName="rootComposite2" presStyleCnt="0"/>
      <dgm:spPr/>
    </dgm:pt>
    <dgm:pt modelId="{9C64D562-D903-436F-A59D-F855664D32E1}" type="pres">
      <dgm:prSet presAssocID="{E3B67BD0-5C74-4CEA-B155-965B813B8C4B}" presName="rootText2" presStyleLbl="alignAcc1" presStyleIdx="0" presStyleCnt="0">
        <dgm:presLayoutVars>
          <dgm:chPref val="3"/>
        </dgm:presLayoutVars>
      </dgm:prSet>
      <dgm:spPr/>
    </dgm:pt>
    <dgm:pt modelId="{71BEA0ED-1649-4151-B493-AEA1B9857790}" type="pres">
      <dgm:prSet presAssocID="{E3B67BD0-5C74-4CEA-B155-965B813B8C4B}" presName="topArc2" presStyleLbl="parChTrans1D1" presStyleIdx="12" presStyleCnt="20"/>
      <dgm:spPr/>
    </dgm:pt>
    <dgm:pt modelId="{F3816EB1-1410-4658-BD88-323941EB70D9}" type="pres">
      <dgm:prSet presAssocID="{E3B67BD0-5C74-4CEA-B155-965B813B8C4B}" presName="bottomArc2" presStyleLbl="parChTrans1D1" presStyleIdx="13" presStyleCnt="20"/>
      <dgm:spPr/>
    </dgm:pt>
    <dgm:pt modelId="{6A144AF9-5223-4B03-AEDE-BB0EA8313D38}" type="pres">
      <dgm:prSet presAssocID="{E3B67BD0-5C74-4CEA-B155-965B813B8C4B}" presName="topConnNode2" presStyleLbl="node2" presStyleIdx="0" presStyleCnt="0"/>
      <dgm:spPr/>
    </dgm:pt>
    <dgm:pt modelId="{3C05C19F-35C2-4CCA-96FB-1F0AE46F4186}" type="pres">
      <dgm:prSet presAssocID="{E3B67BD0-5C74-4CEA-B155-965B813B8C4B}" presName="hierChild4" presStyleCnt="0"/>
      <dgm:spPr/>
    </dgm:pt>
    <dgm:pt modelId="{B26C4C2C-250C-4F74-B6FA-532858E67AA2}" type="pres">
      <dgm:prSet presAssocID="{E3B67BD0-5C74-4CEA-B155-965B813B8C4B}" presName="hierChild5" presStyleCnt="0"/>
      <dgm:spPr/>
    </dgm:pt>
    <dgm:pt modelId="{D1469F0A-4D3A-4DEB-821E-08984BE7CC57}" type="pres">
      <dgm:prSet presAssocID="{5FDE1019-8FD0-4B09-A3E4-39190289970C}" presName="Name28" presStyleLbl="parChTrans1D2" presStyleIdx="4" presStyleCnt="7"/>
      <dgm:spPr/>
    </dgm:pt>
    <dgm:pt modelId="{0576EB53-DF5E-4CF5-A8D6-41F157914A10}" type="pres">
      <dgm:prSet presAssocID="{C108025D-D62F-4596-AF3D-BDCFEFD6B14B}" presName="hierRoot2" presStyleCnt="0">
        <dgm:presLayoutVars>
          <dgm:hierBranch val="init"/>
        </dgm:presLayoutVars>
      </dgm:prSet>
      <dgm:spPr/>
    </dgm:pt>
    <dgm:pt modelId="{D639B76D-863F-40DB-9300-2F3B5B586FD4}" type="pres">
      <dgm:prSet presAssocID="{C108025D-D62F-4596-AF3D-BDCFEFD6B14B}" presName="rootComposite2" presStyleCnt="0"/>
      <dgm:spPr/>
    </dgm:pt>
    <dgm:pt modelId="{EB05F04E-BA56-4668-A62D-18BF2F9CF9F0}" type="pres">
      <dgm:prSet presAssocID="{C108025D-D62F-4596-AF3D-BDCFEFD6B14B}" presName="rootText2" presStyleLbl="alignAcc1" presStyleIdx="0" presStyleCnt="0">
        <dgm:presLayoutVars>
          <dgm:chPref val="3"/>
        </dgm:presLayoutVars>
      </dgm:prSet>
      <dgm:spPr/>
    </dgm:pt>
    <dgm:pt modelId="{625E0F43-384E-4EB1-AECA-E25BA7623B91}" type="pres">
      <dgm:prSet presAssocID="{C108025D-D62F-4596-AF3D-BDCFEFD6B14B}" presName="topArc2" presStyleLbl="parChTrans1D1" presStyleIdx="14" presStyleCnt="20"/>
      <dgm:spPr/>
    </dgm:pt>
    <dgm:pt modelId="{63B9D2B6-0504-48EA-966B-5E68E194EF4C}" type="pres">
      <dgm:prSet presAssocID="{C108025D-D62F-4596-AF3D-BDCFEFD6B14B}" presName="bottomArc2" presStyleLbl="parChTrans1D1" presStyleIdx="15" presStyleCnt="20"/>
      <dgm:spPr/>
    </dgm:pt>
    <dgm:pt modelId="{BE8B4194-3C2F-42C2-8999-F63D8FB01CC2}" type="pres">
      <dgm:prSet presAssocID="{C108025D-D62F-4596-AF3D-BDCFEFD6B14B}" presName="topConnNode2" presStyleLbl="node2" presStyleIdx="0" presStyleCnt="0"/>
      <dgm:spPr/>
    </dgm:pt>
    <dgm:pt modelId="{A038322B-18D8-4757-8784-C7CA774A6BD6}" type="pres">
      <dgm:prSet presAssocID="{C108025D-D62F-4596-AF3D-BDCFEFD6B14B}" presName="hierChild4" presStyleCnt="0"/>
      <dgm:spPr/>
    </dgm:pt>
    <dgm:pt modelId="{37175535-2DE9-4DF4-88A5-F38FC29E8FE3}" type="pres">
      <dgm:prSet presAssocID="{C108025D-D62F-4596-AF3D-BDCFEFD6B14B}" presName="hierChild5" presStyleCnt="0"/>
      <dgm:spPr/>
    </dgm:pt>
    <dgm:pt modelId="{E480B3D2-3F4C-4C1C-92C8-A29EDCDBAD6F}" type="pres">
      <dgm:prSet presAssocID="{F82DDAC1-01B5-4D63-8650-A988D8155776}" presName="Name28" presStyleLbl="parChTrans1D2" presStyleIdx="5" presStyleCnt="7"/>
      <dgm:spPr/>
    </dgm:pt>
    <dgm:pt modelId="{C1C52952-4BD5-4AEB-9E26-77D8AECBCF35}" type="pres">
      <dgm:prSet presAssocID="{934DF2AC-11D8-4E54-8584-756403F4A166}" presName="hierRoot2" presStyleCnt="0">
        <dgm:presLayoutVars>
          <dgm:hierBranch val="init"/>
        </dgm:presLayoutVars>
      </dgm:prSet>
      <dgm:spPr/>
    </dgm:pt>
    <dgm:pt modelId="{3F4182EA-0CB5-423A-8B7F-BFD99DE5F0D3}" type="pres">
      <dgm:prSet presAssocID="{934DF2AC-11D8-4E54-8584-756403F4A166}" presName="rootComposite2" presStyleCnt="0"/>
      <dgm:spPr/>
    </dgm:pt>
    <dgm:pt modelId="{7AF266FF-5FF9-4567-9DA9-E90B1D6E6D14}" type="pres">
      <dgm:prSet presAssocID="{934DF2AC-11D8-4E54-8584-756403F4A166}" presName="rootText2" presStyleLbl="alignAcc1" presStyleIdx="0" presStyleCnt="0">
        <dgm:presLayoutVars>
          <dgm:chPref val="3"/>
        </dgm:presLayoutVars>
      </dgm:prSet>
      <dgm:spPr/>
    </dgm:pt>
    <dgm:pt modelId="{73624350-8477-468F-8E57-17C255B919AE}" type="pres">
      <dgm:prSet presAssocID="{934DF2AC-11D8-4E54-8584-756403F4A166}" presName="topArc2" presStyleLbl="parChTrans1D1" presStyleIdx="16" presStyleCnt="20"/>
      <dgm:spPr/>
    </dgm:pt>
    <dgm:pt modelId="{5BBCE58C-6149-40F5-A180-9130F82B4FEC}" type="pres">
      <dgm:prSet presAssocID="{934DF2AC-11D8-4E54-8584-756403F4A166}" presName="bottomArc2" presStyleLbl="parChTrans1D1" presStyleIdx="17" presStyleCnt="20"/>
      <dgm:spPr/>
    </dgm:pt>
    <dgm:pt modelId="{223D5B8A-6413-4AA8-A1E8-D7ACAF9727CB}" type="pres">
      <dgm:prSet presAssocID="{934DF2AC-11D8-4E54-8584-756403F4A166}" presName="topConnNode2" presStyleLbl="node2" presStyleIdx="0" presStyleCnt="0"/>
      <dgm:spPr/>
    </dgm:pt>
    <dgm:pt modelId="{A3C398B2-FD90-4464-8BCE-18BF79F8650F}" type="pres">
      <dgm:prSet presAssocID="{934DF2AC-11D8-4E54-8584-756403F4A166}" presName="hierChild4" presStyleCnt="0"/>
      <dgm:spPr/>
    </dgm:pt>
    <dgm:pt modelId="{E5CBC4E8-A137-431D-877C-6BE5F281CD5E}" type="pres">
      <dgm:prSet presAssocID="{934DF2AC-11D8-4E54-8584-756403F4A166}" presName="hierChild5" presStyleCnt="0"/>
      <dgm:spPr/>
    </dgm:pt>
    <dgm:pt modelId="{55C4BE98-1C5C-429E-9DD9-9310D379604A}" type="pres">
      <dgm:prSet presAssocID="{C665A8EC-B9E9-44F1-9047-59B449523CB9}" presName="Name28" presStyleLbl="parChTrans1D2" presStyleIdx="6" presStyleCnt="7"/>
      <dgm:spPr/>
    </dgm:pt>
    <dgm:pt modelId="{7A4CA22E-24BE-46EE-90BA-B2771F0E495A}" type="pres">
      <dgm:prSet presAssocID="{70EED3A5-A2EF-4F60-84A9-0266033BDCDE}" presName="hierRoot2" presStyleCnt="0">
        <dgm:presLayoutVars>
          <dgm:hierBranch val="init"/>
        </dgm:presLayoutVars>
      </dgm:prSet>
      <dgm:spPr/>
    </dgm:pt>
    <dgm:pt modelId="{F1688F7D-FC77-4650-8277-311E1BF7EE18}" type="pres">
      <dgm:prSet presAssocID="{70EED3A5-A2EF-4F60-84A9-0266033BDCDE}" presName="rootComposite2" presStyleCnt="0"/>
      <dgm:spPr/>
    </dgm:pt>
    <dgm:pt modelId="{516A4CA3-5C07-48CA-9F75-2E6D8C6BAD4B}" type="pres">
      <dgm:prSet presAssocID="{70EED3A5-A2EF-4F60-84A9-0266033BDCDE}" presName="rootText2" presStyleLbl="alignAcc1" presStyleIdx="0" presStyleCnt="0">
        <dgm:presLayoutVars>
          <dgm:chPref val="3"/>
        </dgm:presLayoutVars>
      </dgm:prSet>
      <dgm:spPr/>
    </dgm:pt>
    <dgm:pt modelId="{497C5BC3-8A37-40E5-BC7F-1145F3EB06D0}" type="pres">
      <dgm:prSet presAssocID="{70EED3A5-A2EF-4F60-84A9-0266033BDCDE}" presName="topArc2" presStyleLbl="parChTrans1D1" presStyleIdx="18" presStyleCnt="20"/>
      <dgm:spPr/>
    </dgm:pt>
    <dgm:pt modelId="{5A85AB17-EFA6-48C0-A020-31614C8D34A3}" type="pres">
      <dgm:prSet presAssocID="{70EED3A5-A2EF-4F60-84A9-0266033BDCDE}" presName="bottomArc2" presStyleLbl="parChTrans1D1" presStyleIdx="19" presStyleCnt="20"/>
      <dgm:spPr/>
    </dgm:pt>
    <dgm:pt modelId="{E21EE4DE-2CF1-4FE4-ABA9-B9E6DEC84CD5}" type="pres">
      <dgm:prSet presAssocID="{70EED3A5-A2EF-4F60-84A9-0266033BDCDE}" presName="topConnNode2" presStyleLbl="node2" presStyleIdx="0" presStyleCnt="0"/>
      <dgm:spPr/>
    </dgm:pt>
    <dgm:pt modelId="{1DA886AB-3E4A-4557-A4F5-63E60A5A2F09}" type="pres">
      <dgm:prSet presAssocID="{70EED3A5-A2EF-4F60-84A9-0266033BDCDE}" presName="hierChild4" presStyleCnt="0"/>
      <dgm:spPr/>
    </dgm:pt>
    <dgm:pt modelId="{B4D73D7A-A4AC-4287-AE34-6B6302DA9E86}" type="pres">
      <dgm:prSet presAssocID="{70EED3A5-A2EF-4F60-84A9-0266033BDCDE}" presName="hierChild5" presStyleCnt="0"/>
      <dgm:spPr/>
    </dgm:pt>
    <dgm:pt modelId="{783A9950-A6B3-46C5-BFD0-9810BC6B86F7}" type="pres">
      <dgm:prSet presAssocID="{49C6B31E-B4C1-4541-A631-65E63ECECAF4}" presName="hierChild3" presStyleCnt="0"/>
      <dgm:spPr/>
    </dgm:pt>
  </dgm:ptLst>
  <dgm:cxnLst>
    <dgm:cxn modelId="{1C39F70A-742E-4D1D-87B4-FBACB39DE91D}" type="presOf" srcId="{16406128-69FE-4D67-BC13-9BB6056B314D}" destId="{C677EFB1-BE45-4467-BD2E-D79D227FF955}" srcOrd="0" destOrd="0" presId="urn:microsoft.com/office/officeart/2008/layout/HalfCircleOrganizationChart"/>
    <dgm:cxn modelId="{6EDF260D-1F0C-4D28-AE27-9D6A8F912624}" type="presOf" srcId="{934DF2AC-11D8-4E54-8584-756403F4A166}" destId="{7AF266FF-5FF9-4567-9DA9-E90B1D6E6D14}" srcOrd="0" destOrd="0" presId="urn:microsoft.com/office/officeart/2008/layout/HalfCircleOrganizationChart"/>
    <dgm:cxn modelId="{3B3C1612-F008-4AF7-AA36-8DC8BC960748}" srcId="{49C6B31E-B4C1-4541-A631-65E63ECECAF4}" destId="{E3B67BD0-5C74-4CEA-B155-965B813B8C4B}" srcOrd="3" destOrd="0" parTransId="{198A6EFF-4B0A-4A50-830A-D6A615790A8D}" sibTransId="{37E64E0F-E0E5-4DE4-82F6-9BB673501C40}"/>
    <dgm:cxn modelId="{5E8DDA18-0719-4797-A3A9-E9879C3A15DF}" type="presOf" srcId="{70EED3A5-A2EF-4F60-84A9-0266033BDCDE}" destId="{516A4CA3-5C07-48CA-9F75-2E6D8C6BAD4B}" srcOrd="0" destOrd="0" presId="urn:microsoft.com/office/officeart/2008/layout/HalfCircleOrganizationChart"/>
    <dgm:cxn modelId="{DB34921F-8F12-4E90-95F6-D42658FC0B9D}" type="presOf" srcId="{79B74867-CD66-479D-9323-992BE7016BB6}" destId="{C0D5388C-8EEA-4AEC-85D3-8608B533D08C}" srcOrd="0" destOrd="0" presId="urn:microsoft.com/office/officeart/2008/layout/HalfCircleOrganizationChart"/>
    <dgm:cxn modelId="{1BEE6920-2BAC-4A75-B275-A823C6F7F7A0}" srcId="{49C6B31E-B4C1-4541-A631-65E63ECECAF4}" destId="{70EED3A5-A2EF-4F60-84A9-0266033BDCDE}" srcOrd="6" destOrd="0" parTransId="{C665A8EC-B9E9-44F1-9047-59B449523CB9}" sibTransId="{058DF3C1-4D25-40DC-B2F5-81BA62FBE647}"/>
    <dgm:cxn modelId="{3B8F2221-80A4-45D3-AFFB-B16F4F3D66B4}" type="presOf" srcId="{EF01D9DA-FACB-419E-AC00-BDCFDD3A0761}" destId="{2032F289-887B-4259-AF9B-011D77E23AC3}" srcOrd="0" destOrd="0" presId="urn:microsoft.com/office/officeart/2008/layout/HalfCircleOrganizationChart"/>
    <dgm:cxn modelId="{292B9C2D-FAF7-463E-B607-C3D7C391BB71}" type="presOf" srcId="{8C937AA5-4E8C-4BFF-BCCA-04F30054CA39}" destId="{FED8054F-4842-4583-91E2-04207AFDD150}" srcOrd="1" destOrd="0" presId="urn:microsoft.com/office/officeart/2008/layout/HalfCircleOrganizationChart"/>
    <dgm:cxn modelId="{CAB50033-3BB9-4519-BE64-1A4ADFAC7086}" type="presOf" srcId="{170503CB-B0F2-4675-85C4-AFAA8296D2BB}" destId="{2F818B1F-7BE3-470F-9D03-D2819346A37B}" srcOrd="0" destOrd="0" presId="urn:microsoft.com/office/officeart/2008/layout/HalfCircleOrganizationChart"/>
    <dgm:cxn modelId="{B427B235-2BD5-4AB9-8EEB-191FF79327ED}" type="presOf" srcId="{E3B67BD0-5C74-4CEA-B155-965B813B8C4B}" destId="{6A144AF9-5223-4B03-AEDE-BB0EA8313D38}" srcOrd="1" destOrd="0" presId="urn:microsoft.com/office/officeart/2008/layout/HalfCircleOrganizationChart"/>
    <dgm:cxn modelId="{9EF2C737-076B-4352-8346-2C01B7595C64}" type="presOf" srcId="{9CFB0247-F293-47AF-B180-8A998E4C0EB9}" destId="{14F79B76-A865-4359-AFB4-5B8F2E839515}" srcOrd="0" destOrd="0" presId="urn:microsoft.com/office/officeart/2008/layout/HalfCircleOrganizationChart"/>
    <dgm:cxn modelId="{07743E5D-462E-46FA-A6CB-FCAD7289F4A8}" type="presOf" srcId="{C108025D-D62F-4596-AF3D-BDCFEFD6B14B}" destId="{EB05F04E-BA56-4668-A62D-18BF2F9CF9F0}" srcOrd="0" destOrd="0" presId="urn:microsoft.com/office/officeart/2008/layout/HalfCircleOrganizationChart"/>
    <dgm:cxn modelId="{DF246D43-8972-4E12-BFC8-FE61C6F67603}" srcId="{49C6B31E-B4C1-4541-A631-65E63ECECAF4}" destId="{8C937AA5-4E8C-4BFF-BCCA-04F30054CA39}" srcOrd="2" destOrd="0" parTransId="{2545D4C4-BF9B-459A-97D1-830938F714CE}" sibTransId="{E491E97A-DEE2-474D-958A-FFCB7A9036D6}"/>
    <dgm:cxn modelId="{6D503E45-EA37-4D6F-9BD3-A7E0223218B4}" type="presOf" srcId="{C665A8EC-B9E9-44F1-9047-59B449523CB9}" destId="{55C4BE98-1C5C-429E-9DD9-9310D379604A}" srcOrd="0" destOrd="0" presId="urn:microsoft.com/office/officeart/2008/layout/HalfCircleOrganizationChart"/>
    <dgm:cxn modelId="{79161C67-0420-4CF4-8826-F768AD14ECF9}" type="presOf" srcId="{49C6B31E-B4C1-4541-A631-65E63ECECAF4}" destId="{AB6053B7-B58F-4EEB-A0CE-80379BDDCF04}" srcOrd="0" destOrd="0" presId="urn:microsoft.com/office/officeart/2008/layout/HalfCircleOrganizationChart"/>
    <dgm:cxn modelId="{3095B151-248E-4E01-9ABF-9CD983344B7F}" srcId="{49C6B31E-B4C1-4541-A631-65E63ECECAF4}" destId="{C108025D-D62F-4596-AF3D-BDCFEFD6B14B}" srcOrd="4" destOrd="0" parTransId="{5FDE1019-8FD0-4B09-A3E4-39190289970C}" sibTransId="{391DEA75-40B7-4898-871B-173940E2F7CE}"/>
    <dgm:cxn modelId="{7B505F52-39DF-4C17-B14E-E4C9192BDAA9}" type="presOf" srcId="{9BDD3D5E-A2C3-4E24-975C-4B9398B6B98B}" destId="{DE443D03-D3E3-4255-A0E2-002E41313CFD}" srcOrd="1" destOrd="0" presId="urn:microsoft.com/office/officeart/2008/layout/HalfCircleOrganizationChart"/>
    <dgm:cxn modelId="{DD628872-7DF8-4F2D-8C20-599A9C973532}" type="presOf" srcId="{5FDE1019-8FD0-4B09-A3E4-39190289970C}" destId="{D1469F0A-4D3A-4DEB-821E-08984BE7CC57}" srcOrd="0" destOrd="0" presId="urn:microsoft.com/office/officeart/2008/layout/HalfCircleOrganizationChart"/>
    <dgm:cxn modelId="{4BCE7873-D80E-4DC0-B831-AFED8C913011}" type="presOf" srcId="{934DF2AC-11D8-4E54-8584-756403F4A166}" destId="{223D5B8A-6413-4AA8-A1E8-D7ACAF9727CB}" srcOrd="1" destOrd="0" presId="urn:microsoft.com/office/officeart/2008/layout/HalfCircleOrganizationChart"/>
    <dgm:cxn modelId="{D7283A54-0F96-4744-9ACC-AD68C7C32745}" type="presOf" srcId="{E3B67BD0-5C74-4CEA-B155-965B813B8C4B}" destId="{9C64D562-D903-436F-A59D-F855664D32E1}" srcOrd="0" destOrd="0" presId="urn:microsoft.com/office/officeart/2008/layout/HalfCircleOrganizationChart"/>
    <dgm:cxn modelId="{52361957-458C-4B2D-BC4E-5AF5DE029678}" srcId="{49C6B31E-B4C1-4541-A631-65E63ECECAF4}" destId="{81DB3A24-73BE-4187-BA49-D5A0FE8C5824}" srcOrd="0" destOrd="0" parTransId="{4C5230AD-121F-4DDF-B6EA-49E68B5B7358}" sibTransId="{CFBF0343-BD74-4355-B34B-45A4E8CB3892}"/>
    <dgm:cxn modelId="{D07EB778-4984-4446-8C73-2C18C40914EF}" type="presOf" srcId="{2BF9E511-034A-452C-A131-A4E289E616D9}" destId="{08944C01-229F-4FDF-8871-3E57CBE941DF}" srcOrd="0" destOrd="0" presId="urn:microsoft.com/office/officeart/2008/layout/HalfCircleOrganizationChart"/>
    <dgm:cxn modelId="{0679EE58-EB7F-47D7-98E2-06AD7FD31C6A}" type="presOf" srcId="{198A6EFF-4B0A-4A50-830A-D6A615790A8D}" destId="{FFC2468D-CFFD-46FB-9490-9B37CEC9A61E}" srcOrd="0" destOrd="0" presId="urn:microsoft.com/office/officeart/2008/layout/HalfCircleOrganizationChart"/>
    <dgm:cxn modelId="{20B6F979-2F15-4B21-8AD3-87D8ED57EAE9}" srcId="{79B74867-CD66-479D-9323-992BE7016BB6}" destId="{9BDD3D5E-A2C3-4E24-975C-4B9398B6B98B}" srcOrd="0" destOrd="0" parTransId="{170503CB-B0F2-4675-85C4-AFAA8296D2BB}" sibTransId="{26B02968-EC8D-4E26-977D-466ED498C5CE}"/>
    <dgm:cxn modelId="{E6D3687E-1328-46C4-B95C-64A21896DE60}" srcId="{49C6B31E-B4C1-4541-A631-65E63ECECAF4}" destId="{934DF2AC-11D8-4E54-8584-756403F4A166}" srcOrd="5" destOrd="0" parTransId="{F82DDAC1-01B5-4D63-8650-A988D8155776}" sibTransId="{AB37FD4B-AF85-4F3C-A06F-A94E6510D42B}"/>
    <dgm:cxn modelId="{FC639585-7786-4503-953F-83BCE9CC628B}" type="presOf" srcId="{81DB3A24-73BE-4187-BA49-D5A0FE8C5824}" destId="{18AE36A7-C8FC-403F-8195-1899A629DB8E}" srcOrd="0" destOrd="0" presId="urn:microsoft.com/office/officeart/2008/layout/HalfCircleOrganizationChart"/>
    <dgm:cxn modelId="{AE67EC8C-3662-483C-8B24-AF075886F5DD}" type="presOf" srcId="{49C6B31E-B4C1-4541-A631-65E63ECECAF4}" destId="{25EEA752-7051-452A-8758-9571137219EC}" srcOrd="1" destOrd="0" presId="urn:microsoft.com/office/officeart/2008/layout/HalfCircleOrganizationChart"/>
    <dgm:cxn modelId="{BAD2C29A-1933-4A9D-8C5D-6D7E6657C71E}" type="presOf" srcId="{70EED3A5-A2EF-4F60-84A9-0266033BDCDE}" destId="{E21EE4DE-2CF1-4FE4-ABA9-B9E6DEC84CD5}" srcOrd="1" destOrd="0" presId="urn:microsoft.com/office/officeart/2008/layout/HalfCircleOrganizationChart"/>
    <dgm:cxn modelId="{81CE2F9C-A83E-4D7D-AD76-9D62DAC9A416}" type="presOf" srcId="{4C5230AD-121F-4DDF-B6EA-49E68B5B7358}" destId="{BB093681-0C38-403E-973C-35F99FE6B3A7}" srcOrd="0" destOrd="0" presId="urn:microsoft.com/office/officeart/2008/layout/HalfCircleOrganizationChart"/>
    <dgm:cxn modelId="{790673A8-E9B9-4847-8328-FB4032515D9D}" type="presOf" srcId="{9BDD3D5E-A2C3-4E24-975C-4B9398B6B98B}" destId="{9E718076-7B04-4879-BED0-0EB919D51928}" srcOrd="0" destOrd="0" presId="urn:microsoft.com/office/officeart/2008/layout/HalfCircleOrganizationChart"/>
    <dgm:cxn modelId="{A1DAA7AF-1710-4F24-9C73-AC74FE21A907}" type="presOf" srcId="{79B74867-CD66-479D-9323-992BE7016BB6}" destId="{C00430CA-B01D-49DE-AE79-A77CBC5F44E7}" srcOrd="1" destOrd="0" presId="urn:microsoft.com/office/officeart/2008/layout/HalfCircleOrganizationChart"/>
    <dgm:cxn modelId="{124B1AC1-2E61-4498-8CD5-A07D6DCBDF0A}" type="presOf" srcId="{C108025D-D62F-4596-AF3D-BDCFEFD6B14B}" destId="{BE8B4194-3C2F-42C2-8999-F63D8FB01CC2}" srcOrd="1" destOrd="0" presId="urn:microsoft.com/office/officeart/2008/layout/HalfCircleOrganizationChart"/>
    <dgm:cxn modelId="{D6FD83D6-CFB4-4D46-A452-D73FADD5DE55}" type="presOf" srcId="{81DB3A24-73BE-4187-BA49-D5A0FE8C5824}" destId="{8CEBEBFC-5EBB-43E9-8427-ABFF56B96E26}" srcOrd="1" destOrd="0" presId="urn:microsoft.com/office/officeart/2008/layout/HalfCircleOrganizationChart"/>
    <dgm:cxn modelId="{50015CD8-0EAA-4895-9F17-19517A710B06}" type="presOf" srcId="{F82DDAC1-01B5-4D63-8650-A988D8155776}" destId="{E480B3D2-3F4C-4C1C-92C8-A29EDCDBAD6F}" srcOrd="0" destOrd="0" presId="urn:microsoft.com/office/officeart/2008/layout/HalfCircleOrganizationChart"/>
    <dgm:cxn modelId="{76D12EEC-E112-4DE3-883F-45569576217B}" srcId="{9CFB0247-F293-47AF-B180-8A998E4C0EB9}" destId="{49C6B31E-B4C1-4541-A631-65E63ECECAF4}" srcOrd="0" destOrd="0" parTransId="{2472E368-AF3E-4359-A2B8-3F36CB037CD0}" sibTransId="{9FAB85ED-2359-4E59-BD5F-368ACAB000B3}"/>
    <dgm:cxn modelId="{2334A4EC-CBD3-4CEF-8975-078CB095B516}" type="presOf" srcId="{EF01D9DA-FACB-419E-AC00-BDCFDD3A0761}" destId="{C15B9926-B41E-4BFD-AACF-D52463DB2A31}" srcOrd="1" destOrd="0" presId="urn:microsoft.com/office/officeart/2008/layout/HalfCircleOrganizationChart"/>
    <dgm:cxn modelId="{07FC37F9-C8FD-4DD9-A330-1B543EEADA12}" srcId="{49C6B31E-B4C1-4541-A631-65E63ECECAF4}" destId="{79B74867-CD66-479D-9323-992BE7016BB6}" srcOrd="1" destOrd="0" parTransId="{16406128-69FE-4D67-BC13-9BB6056B314D}" sibTransId="{0271E939-7979-44C1-8470-2593665E17DD}"/>
    <dgm:cxn modelId="{8C267CFB-2E13-4DA0-8BC0-F85C2D3C01FC}" type="presOf" srcId="{8C937AA5-4E8C-4BFF-BCCA-04F30054CA39}" destId="{9A85980D-9A30-47BB-B288-2E8DDBBFAA0C}" srcOrd="0" destOrd="0" presId="urn:microsoft.com/office/officeart/2008/layout/HalfCircleOrganizationChart"/>
    <dgm:cxn modelId="{67657EFB-4FF7-4875-A11D-36F4CCBD52AB}" type="presOf" srcId="{2545D4C4-BF9B-459A-97D1-830938F714CE}" destId="{877C73FD-5C15-44C7-9F74-E09DAFA400A4}" srcOrd="0" destOrd="0" presId="urn:microsoft.com/office/officeart/2008/layout/HalfCircleOrganizationChart"/>
    <dgm:cxn modelId="{712340FF-66FE-40DF-9830-B7483D1AA83E}" srcId="{79B74867-CD66-479D-9323-992BE7016BB6}" destId="{EF01D9DA-FACB-419E-AC00-BDCFDD3A0761}" srcOrd="1" destOrd="0" parTransId="{2BF9E511-034A-452C-A131-A4E289E616D9}" sibTransId="{A17E20D3-41F3-43F1-B243-97096C5F4991}"/>
    <dgm:cxn modelId="{2215012C-E9FB-457F-A5BB-55E89A299D06}" type="presParOf" srcId="{14F79B76-A865-4359-AFB4-5B8F2E839515}" destId="{51DA1C5D-9534-49FF-A511-7BA76470BC12}" srcOrd="0" destOrd="0" presId="urn:microsoft.com/office/officeart/2008/layout/HalfCircleOrganizationChart"/>
    <dgm:cxn modelId="{BE223A3F-3A0F-4E21-B63F-B8689A321FB5}" type="presParOf" srcId="{51DA1C5D-9534-49FF-A511-7BA76470BC12}" destId="{9AC15245-B402-496A-8830-7C9EE34F9035}" srcOrd="0" destOrd="0" presId="urn:microsoft.com/office/officeart/2008/layout/HalfCircleOrganizationChart"/>
    <dgm:cxn modelId="{D8494B06-2EDD-48DF-BB99-617EA032EA7C}" type="presParOf" srcId="{9AC15245-B402-496A-8830-7C9EE34F9035}" destId="{AB6053B7-B58F-4EEB-A0CE-80379BDDCF04}" srcOrd="0" destOrd="0" presId="urn:microsoft.com/office/officeart/2008/layout/HalfCircleOrganizationChart"/>
    <dgm:cxn modelId="{A0E825DA-DA09-4CC0-840B-6610C4B35A10}" type="presParOf" srcId="{9AC15245-B402-496A-8830-7C9EE34F9035}" destId="{47476698-7542-40C9-9D79-B06C19867DE1}" srcOrd="1" destOrd="0" presId="urn:microsoft.com/office/officeart/2008/layout/HalfCircleOrganizationChart"/>
    <dgm:cxn modelId="{A17745AD-7D5B-45B8-9165-0AEE97BDEF91}" type="presParOf" srcId="{9AC15245-B402-496A-8830-7C9EE34F9035}" destId="{62254608-FFC7-450B-84FF-C3AD56227F6E}" srcOrd="2" destOrd="0" presId="urn:microsoft.com/office/officeart/2008/layout/HalfCircleOrganizationChart"/>
    <dgm:cxn modelId="{F5E858A4-735D-4B1F-A937-C4C2869B5301}" type="presParOf" srcId="{9AC15245-B402-496A-8830-7C9EE34F9035}" destId="{25EEA752-7051-452A-8758-9571137219EC}" srcOrd="3" destOrd="0" presId="urn:microsoft.com/office/officeart/2008/layout/HalfCircleOrganizationChart"/>
    <dgm:cxn modelId="{BD2C3F3F-FE91-4B4E-A964-79F65A421CF1}" type="presParOf" srcId="{51DA1C5D-9534-49FF-A511-7BA76470BC12}" destId="{A51617B2-A757-44E0-A326-8035B3DB7C1C}" srcOrd="1" destOrd="0" presId="urn:microsoft.com/office/officeart/2008/layout/HalfCircleOrganizationChart"/>
    <dgm:cxn modelId="{33AA3314-8679-4E35-90B4-CBF9C460EA2F}" type="presParOf" srcId="{A51617B2-A757-44E0-A326-8035B3DB7C1C}" destId="{BB093681-0C38-403E-973C-35F99FE6B3A7}" srcOrd="0" destOrd="0" presId="urn:microsoft.com/office/officeart/2008/layout/HalfCircleOrganizationChart"/>
    <dgm:cxn modelId="{F5671948-529C-4DCF-9616-E51E6A423796}" type="presParOf" srcId="{A51617B2-A757-44E0-A326-8035B3DB7C1C}" destId="{BDFD3522-A174-4B8C-AA69-604867618D52}" srcOrd="1" destOrd="0" presId="urn:microsoft.com/office/officeart/2008/layout/HalfCircleOrganizationChart"/>
    <dgm:cxn modelId="{59B8445B-E7DA-4EAB-812F-57BD47A476B6}" type="presParOf" srcId="{BDFD3522-A174-4B8C-AA69-604867618D52}" destId="{5269A493-E655-47BF-B433-0974DC7E2F0C}" srcOrd="0" destOrd="0" presId="urn:microsoft.com/office/officeart/2008/layout/HalfCircleOrganizationChart"/>
    <dgm:cxn modelId="{7D3715A7-D790-4C3F-B163-67E90387C6EB}" type="presParOf" srcId="{5269A493-E655-47BF-B433-0974DC7E2F0C}" destId="{18AE36A7-C8FC-403F-8195-1899A629DB8E}" srcOrd="0" destOrd="0" presId="urn:microsoft.com/office/officeart/2008/layout/HalfCircleOrganizationChart"/>
    <dgm:cxn modelId="{849F1D8F-BFA3-4B24-9432-770CEE171686}" type="presParOf" srcId="{5269A493-E655-47BF-B433-0974DC7E2F0C}" destId="{4F8B62CA-541D-46AB-A0AC-DDAE7C740925}" srcOrd="1" destOrd="0" presId="urn:microsoft.com/office/officeart/2008/layout/HalfCircleOrganizationChart"/>
    <dgm:cxn modelId="{9B835CF8-ECCB-4477-ABAA-8B49E1B37806}" type="presParOf" srcId="{5269A493-E655-47BF-B433-0974DC7E2F0C}" destId="{FA9539AC-DB8A-4DD5-B67B-A951BC07212E}" srcOrd="2" destOrd="0" presId="urn:microsoft.com/office/officeart/2008/layout/HalfCircleOrganizationChart"/>
    <dgm:cxn modelId="{318408A6-6362-4188-9D6B-372C16B3387A}" type="presParOf" srcId="{5269A493-E655-47BF-B433-0974DC7E2F0C}" destId="{8CEBEBFC-5EBB-43E9-8427-ABFF56B96E26}" srcOrd="3" destOrd="0" presId="urn:microsoft.com/office/officeart/2008/layout/HalfCircleOrganizationChart"/>
    <dgm:cxn modelId="{CA6BF2DA-3E07-42B0-B2E4-3D5284DA552A}" type="presParOf" srcId="{BDFD3522-A174-4B8C-AA69-604867618D52}" destId="{F3F49830-E25F-4181-92B0-6BF25ADFEB0E}" srcOrd="1" destOrd="0" presId="urn:microsoft.com/office/officeart/2008/layout/HalfCircleOrganizationChart"/>
    <dgm:cxn modelId="{A6A32978-388F-4F71-8936-E4AAAE46C8FB}" type="presParOf" srcId="{BDFD3522-A174-4B8C-AA69-604867618D52}" destId="{40CFDCF3-FA7E-494A-B683-BBC5CDCA8970}" srcOrd="2" destOrd="0" presId="urn:microsoft.com/office/officeart/2008/layout/HalfCircleOrganizationChart"/>
    <dgm:cxn modelId="{DBD1DF33-7CAB-4D9E-9EC1-F2246543DC2A}" type="presParOf" srcId="{A51617B2-A757-44E0-A326-8035B3DB7C1C}" destId="{C677EFB1-BE45-4467-BD2E-D79D227FF955}" srcOrd="2" destOrd="0" presId="urn:microsoft.com/office/officeart/2008/layout/HalfCircleOrganizationChart"/>
    <dgm:cxn modelId="{D3CEED78-CF57-4168-B4FD-69F0F6AC760C}" type="presParOf" srcId="{A51617B2-A757-44E0-A326-8035B3DB7C1C}" destId="{7A21E477-7FA9-44E1-BA52-418996346B53}" srcOrd="3" destOrd="0" presId="urn:microsoft.com/office/officeart/2008/layout/HalfCircleOrganizationChart"/>
    <dgm:cxn modelId="{595319EE-B0EA-4683-98AB-0B3FAF674DE2}" type="presParOf" srcId="{7A21E477-7FA9-44E1-BA52-418996346B53}" destId="{A810C62B-690F-4D3F-B752-537DF7FEF21A}" srcOrd="0" destOrd="0" presId="urn:microsoft.com/office/officeart/2008/layout/HalfCircleOrganizationChart"/>
    <dgm:cxn modelId="{CE78E579-1044-4EA8-8C19-7F87D8C664A8}" type="presParOf" srcId="{A810C62B-690F-4D3F-B752-537DF7FEF21A}" destId="{C0D5388C-8EEA-4AEC-85D3-8608B533D08C}" srcOrd="0" destOrd="0" presId="urn:microsoft.com/office/officeart/2008/layout/HalfCircleOrganizationChart"/>
    <dgm:cxn modelId="{C17A84AB-B7BD-4ADE-B63E-4765827CCA9A}" type="presParOf" srcId="{A810C62B-690F-4D3F-B752-537DF7FEF21A}" destId="{FDBCD487-871A-46E7-B5FB-71C90AAAB27A}" srcOrd="1" destOrd="0" presId="urn:microsoft.com/office/officeart/2008/layout/HalfCircleOrganizationChart"/>
    <dgm:cxn modelId="{2E2990F0-CC0E-4D9F-8248-EE1C1416ECCB}" type="presParOf" srcId="{A810C62B-690F-4D3F-B752-537DF7FEF21A}" destId="{C12EE537-CD3E-4CD6-9F95-EE2D58B6A1FC}" srcOrd="2" destOrd="0" presId="urn:microsoft.com/office/officeart/2008/layout/HalfCircleOrganizationChart"/>
    <dgm:cxn modelId="{D926BB5A-3324-4A2D-84AF-22F123766779}" type="presParOf" srcId="{A810C62B-690F-4D3F-B752-537DF7FEF21A}" destId="{C00430CA-B01D-49DE-AE79-A77CBC5F44E7}" srcOrd="3" destOrd="0" presId="urn:microsoft.com/office/officeart/2008/layout/HalfCircleOrganizationChart"/>
    <dgm:cxn modelId="{B50C8A85-D8BC-477A-AE42-78DE7A9A7FD3}" type="presParOf" srcId="{7A21E477-7FA9-44E1-BA52-418996346B53}" destId="{F24AB8FA-5D1E-46C3-A300-F7A8C34FA09A}" srcOrd="1" destOrd="0" presId="urn:microsoft.com/office/officeart/2008/layout/HalfCircleOrganizationChart"/>
    <dgm:cxn modelId="{70BC5FD7-E28E-44C3-972E-D301C3693754}" type="presParOf" srcId="{F24AB8FA-5D1E-46C3-A300-F7A8C34FA09A}" destId="{2F818B1F-7BE3-470F-9D03-D2819346A37B}" srcOrd="0" destOrd="0" presId="urn:microsoft.com/office/officeart/2008/layout/HalfCircleOrganizationChart"/>
    <dgm:cxn modelId="{2E94B9D1-9831-4A88-9C81-47E47A54F012}" type="presParOf" srcId="{F24AB8FA-5D1E-46C3-A300-F7A8C34FA09A}" destId="{B42EDA42-9B19-43C0-AFDA-C5B68D413BBD}" srcOrd="1" destOrd="0" presId="urn:microsoft.com/office/officeart/2008/layout/HalfCircleOrganizationChart"/>
    <dgm:cxn modelId="{4B89F1C2-2646-49E4-AA35-0C23DC4AFA13}" type="presParOf" srcId="{B42EDA42-9B19-43C0-AFDA-C5B68D413BBD}" destId="{1C7CE8B8-E59F-4770-A00D-114AD846E65C}" srcOrd="0" destOrd="0" presId="urn:microsoft.com/office/officeart/2008/layout/HalfCircleOrganizationChart"/>
    <dgm:cxn modelId="{24451440-95FB-4106-8510-DAAC5D756559}" type="presParOf" srcId="{1C7CE8B8-E59F-4770-A00D-114AD846E65C}" destId="{9E718076-7B04-4879-BED0-0EB919D51928}" srcOrd="0" destOrd="0" presId="urn:microsoft.com/office/officeart/2008/layout/HalfCircleOrganizationChart"/>
    <dgm:cxn modelId="{33B1A3B3-830C-4D3D-BB7E-A6B673030455}" type="presParOf" srcId="{1C7CE8B8-E59F-4770-A00D-114AD846E65C}" destId="{9303F904-DE1B-4DB4-AE1C-7705248A0C81}" srcOrd="1" destOrd="0" presId="urn:microsoft.com/office/officeart/2008/layout/HalfCircleOrganizationChart"/>
    <dgm:cxn modelId="{F93D7DDA-BC75-4323-B3D8-8040D69E0E51}" type="presParOf" srcId="{1C7CE8B8-E59F-4770-A00D-114AD846E65C}" destId="{7D68B1F2-D4E9-4E83-88EA-ED71A30F3446}" srcOrd="2" destOrd="0" presId="urn:microsoft.com/office/officeart/2008/layout/HalfCircleOrganizationChart"/>
    <dgm:cxn modelId="{F7308301-4ADF-4D9A-BF0F-189F22071CBF}" type="presParOf" srcId="{1C7CE8B8-E59F-4770-A00D-114AD846E65C}" destId="{DE443D03-D3E3-4255-A0E2-002E41313CFD}" srcOrd="3" destOrd="0" presId="urn:microsoft.com/office/officeart/2008/layout/HalfCircleOrganizationChart"/>
    <dgm:cxn modelId="{F6DFBB52-DB1A-4F66-A0FA-66C9A5BEA13F}" type="presParOf" srcId="{B42EDA42-9B19-43C0-AFDA-C5B68D413BBD}" destId="{D108D6C7-32F5-44CB-A6F8-FFE46B1C3674}" srcOrd="1" destOrd="0" presId="urn:microsoft.com/office/officeart/2008/layout/HalfCircleOrganizationChart"/>
    <dgm:cxn modelId="{E97A183E-98B4-4304-9FF8-0D0780DB6FA5}" type="presParOf" srcId="{B42EDA42-9B19-43C0-AFDA-C5B68D413BBD}" destId="{A635A729-33F1-409A-A74C-1D15A1FE5A6F}" srcOrd="2" destOrd="0" presId="urn:microsoft.com/office/officeart/2008/layout/HalfCircleOrganizationChart"/>
    <dgm:cxn modelId="{F7EDF2F0-E507-4141-BDA7-547D14ACAD87}" type="presParOf" srcId="{F24AB8FA-5D1E-46C3-A300-F7A8C34FA09A}" destId="{08944C01-229F-4FDF-8871-3E57CBE941DF}" srcOrd="2" destOrd="0" presId="urn:microsoft.com/office/officeart/2008/layout/HalfCircleOrganizationChart"/>
    <dgm:cxn modelId="{FA6057C6-1267-41BF-88FA-A4A799AE3DA0}" type="presParOf" srcId="{F24AB8FA-5D1E-46C3-A300-F7A8C34FA09A}" destId="{E30F3B7A-0689-483F-B68D-F1ED026C4FA0}" srcOrd="3" destOrd="0" presId="urn:microsoft.com/office/officeart/2008/layout/HalfCircleOrganizationChart"/>
    <dgm:cxn modelId="{68D70B1D-93FE-4FC9-83D3-3DF9E83BEB25}" type="presParOf" srcId="{E30F3B7A-0689-483F-B68D-F1ED026C4FA0}" destId="{882BA932-849F-41C3-AE74-4EC4D5AEAFC7}" srcOrd="0" destOrd="0" presId="urn:microsoft.com/office/officeart/2008/layout/HalfCircleOrganizationChart"/>
    <dgm:cxn modelId="{B36BA9FC-68BA-461E-AC49-09515C4637C6}" type="presParOf" srcId="{882BA932-849F-41C3-AE74-4EC4D5AEAFC7}" destId="{2032F289-887B-4259-AF9B-011D77E23AC3}" srcOrd="0" destOrd="0" presId="urn:microsoft.com/office/officeart/2008/layout/HalfCircleOrganizationChart"/>
    <dgm:cxn modelId="{A026F637-66C7-48CA-9C9B-5BDC1B8BBFBA}" type="presParOf" srcId="{882BA932-849F-41C3-AE74-4EC4D5AEAFC7}" destId="{72CF4CD7-9A77-4BDD-B420-B7685A3E43A8}" srcOrd="1" destOrd="0" presId="urn:microsoft.com/office/officeart/2008/layout/HalfCircleOrganizationChart"/>
    <dgm:cxn modelId="{0B5A2BE3-3406-487C-8DF9-DDD64BE04FE3}" type="presParOf" srcId="{882BA932-849F-41C3-AE74-4EC4D5AEAFC7}" destId="{968D8999-C8AE-499E-BB48-7FD64BE9630A}" srcOrd="2" destOrd="0" presId="urn:microsoft.com/office/officeart/2008/layout/HalfCircleOrganizationChart"/>
    <dgm:cxn modelId="{9A2F5DE9-6939-49AB-830C-0E4DF658AEC1}" type="presParOf" srcId="{882BA932-849F-41C3-AE74-4EC4D5AEAFC7}" destId="{C15B9926-B41E-4BFD-AACF-D52463DB2A31}" srcOrd="3" destOrd="0" presId="urn:microsoft.com/office/officeart/2008/layout/HalfCircleOrganizationChart"/>
    <dgm:cxn modelId="{4B41CCC3-21A0-4AF7-8F04-B418D3944D5B}" type="presParOf" srcId="{E30F3B7A-0689-483F-B68D-F1ED026C4FA0}" destId="{016733B2-A0D2-40D2-A809-59CC7B743429}" srcOrd="1" destOrd="0" presId="urn:microsoft.com/office/officeart/2008/layout/HalfCircleOrganizationChart"/>
    <dgm:cxn modelId="{5081C4AD-2760-4317-9751-42753BBE3068}" type="presParOf" srcId="{E30F3B7A-0689-483F-B68D-F1ED026C4FA0}" destId="{4727A1EA-045A-4A5E-9033-BFDCE9B4517F}" srcOrd="2" destOrd="0" presId="urn:microsoft.com/office/officeart/2008/layout/HalfCircleOrganizationChart"/>
    <dgm:cxn modelId="{315FEFB9-AA17-4C9F-8571-5D018986B3FF}" type="presParOf" srcId="{7A21E477-7FA9-44E1-BA52-418996346B53}" destId="{DE6345E5-1CCF-4752-BB33-131A15262AAD}" srcOrd="2" destOrd="0" presId="urn:microsoft.com/office/officeart/2008/layout/HalfCircleOrganizationChart"/>
    <dgm:cxn modelId="{D20B8907-67E5-4177-A3F4-B641C99F0379}" type="presParOf" srcId="{A51617B2-A757-44E0-A326-8035B3DB7C1C}" destId="{877C73FD-5C15-44C7-9F74-E09DAFA400A4}" srcOrd="4" destOrd="0" presId="urn:microsoft.com/office/officeart/2008/layout/HalfCircleOrganizationChart"/>
    <dgm:cxn modelId="{795419F3-BCD3-4D9F-BB58-4827FEF97DB8}" type="presParOf" srcId="{A51617B2-A757-44E0-A326-8035B3DB7C1C}" destId="{D255E975-5B9C-4AA5-B371-0ECD20E60D0C}" srcOrd="5" destOrd="0" presId="urn:microsoft.com/office/officeart/2008/layout/HalfCircleOrganizationChart"/>
    <dgm:cxn modelId="{3551B9A6-B164-4C0E-903C-EEBBC1CC5F25}" type="presParOf" srcId="{D255E975-5B9C-4AA5-B371-0ECD20E60D0C}" destId="{BFD6B49C-FDE1-420A-81C9-AD353791A228}" srcOrd="0" destOrd="0" presId="urn:microsoft.com/office/officeart/2008/layout/HalfCircleOrganizationChart"/>
    <dgm:cxn modelId="{43B10F77-BAE5-4C17-A68C-3D4F28EC837D}" type="presParOf" srcId="{BFD6B49C-FDE1-420A-81C9-AD353791A228}" destId="{9A85980D-9A30-47BB-B288-2E8DDBBFAA0C}" srcOrd="0" destOrd="0" presId="urn:microsoft.com/office/officeart/2008/layout/HalfCircleOrganizationChart"/>
    <dgm:cxn modelId="{9AEB78D0-53C1-4BFD-BE3B-DDFCC26B9511}" type="presParOf" srcId="{BFD6B49C-FDE1-420A-81C9-AD353791A228}" destId="{6A1E8D1F-9870-4C8D-B92B-CDCF24B3247A}" srcOrd="1" destOrd="0" presId="urn:microsoft.com/office/officeart/2008/layout/HalfCircleOrganizationChart"/>
    <dgm:cxn modelId="{BA716716-80A8-4311-B645-A134C102C079}" type="presParOf" srcId="{BFD6B49C-FDE1-420A-81C9-AD353791A228}" destId="{97C15A4B-395C-4122-BB56-49632104034E}" srcOrd="2" destOrd="0" presId="urn:microsoft.com/office/officeart/2008/layout/HalfCircleOrganizationChart"/>
    <dgm:cxn modelId="{32EAA69B-92B1-441E-BC3D-3EA261EE36E8}" type="presParOf" srcId="{BFD6B49C-FDE1-420A-81C9-AD353791A228}" destId="{FED8054F-4842-4583-91E2-04207AFDD150}" srcOrd="3" destOrd="0" presId="urn:microsoft.com/office/officeart/2008/layout/HalfCircleOrganizationChart"/>
    <dgm:cxn modelId="{BAC311C1-8229-4998-B9CB-DFEDC09D629E}" type="presParOf" srcId="{D255E975-5B9C-4AA5-B371-0ECD20E60D0C}" destId="{FF6F0D75-B08B-4808-9673-CB4E8FF0E6EE}" srcOrd="1" destOrd="0" presId="urn:microsoft.com/office/officeart/2008/layout/HalfCircleOrganizationChart"/>
    <dgm:cxn modelId="{3C59F0DA-4C31-48BF-B8F8-6CE96130F35A}" type="presParOf" srcId="{D255E975-5B9C-4AA5-B371-0ECD20E60D0C}" destId="{1E6A8470-5C1F-4398-8472-8312655BF3EE}" srcOrd="2" destOrd="0" presId="urn:microsoft.com/office/officeart/2008/layout/HalfCircleOrganizationChart"/>
    <dgm:cxn modelId="{B90A7EDB-6411-4B13-87AD-B868266EF90B}" type="presParOf" srcId="{A51617B2-A757-44E0-A326-8035B3DB7C1C}" destId="{FFC2468D-CFFD-46FB-9490-9B37CEC9A61E}" srcOrd="6" destOrd="0" presId="urn:microsoft.com/office/officeart/2008/layout/HalfCircleOrganizationChart"/>
    <dgm:cxn modelId="{9AF25312-9F51-48C0-A2BB-1E94EC1B0A44}" type="presParOf" srcId="{A51617B2-A757-44E0-A326-8035B3DB7C1C}" destId="{1FDFA28F-A5EB-4E8D-A279-09B22028CE91}" srcOrd="7" destOrd="0" presId="urn:microsoft.com/office/officeart/2008/layout/HalfCircleOrganizationChart"/>
    <dgm:cxn modelId="{C9804CEC-297E-4B22-BC6F-9925ECC3C15B}" type="presParOf" srcId="{1FDFA28F-A5EB-4E8D-A279-09B22028CE91}" destId="{680D0EDD-EC82-480D-BDDA-CF954FBB4FB3}" srcOrd="0" destOrd="0" presId="urn:microsoft.com/office/officeart/2008/layout/HalfCircleOrganizationChart"/>
    <dgm:cxn modelId="{BBE70F37-C836-4796-9F3C-C2E76ED64268}" type="presParOf" srcId="{680D0EDD-EC82-480D-BDDA-CF954FBB4FB3}" destId="{9C64D562-D903-436F-A59D-F855664D32E1}" srcOrd="0" destOrd="0" presId="urn:microsoft.com/office/officeart/2008/layout/HalfCircleOrganizationChart"/>
    <dgm:cxn modelId="{407B2762-F822-4905-B0EF-C68E509A133A}" type="presParOf" srcId="{680D0EDD-EC82-480D-BDDA-CF954FBB4FB3}" destId="{71BEA0ED-1649-4151-B493-AEA1B9857790}" srcOrd="1" destOrd="0" presId="urn:microsoft.com/office/officeart/2008/layout/HalfCircleOrganizationChart"/>
    <dgm:cxn modelId="{BD30AC8C-57DA-4545-9174-3943A41D88BA}" type="presParOf" srcId="{680D0EDD-EC82-480D-BDDA-CF954FBB4FB3}" destId="{F3816EB1-1410-4658-BD88-323941EB70D9}" srcOrd="2" destOrd="0" presId="urn:microsoft.com/office/officeart/2008/layout/HalfCircleOrganizationChart"/>
    <dgm:cxn modelId="{EDB198BE-29A1-4BC8-A2E3-2DB1BB6F70E3}" type="presParOf" srcId="{680D0EDD-EC82-480D-BDDA-CF954FBB4FB3}" destId="{6A144AF9-5223-4B03-AEDE-BB0EA8313D38}" srcOrd="3" destOrd="0" presId="urn:microsoft.com/office/officeart/2008/layout/HalfCircleOrganizationChart"/>
    <dgm:cxn modelId="{9DF5A49E-7CCE-484D-80C5-6CC4CCE767BC}" type="presParOf" srcId="{1FDFA28F-A5EB-4E8D-A279-09B22028CE91}" destId="{3C05C19F-35C2-4CCA-96FB-1F0AE46F4186}" srcOrd="1" destOrd="0" presId="urn:microsoft.com/office/officeart/2008/layout/HalfCircleOrganizationChart"/>
    <dgm:cxn modelId="{51FB2583-8824-47B6-B055-5BB0AC04417B}" type="presParOf" srcId="{1FDFA28F-A5EB-4E8D-A279-09B22028CE91}" destId="{B26C4C2C-250C-4F74-B6FA-532858E67AA2}" srcOrd="2" destOrd="0" presId="urn:microsoft.com/office/officeart/2008/layout/HalfCircleOrganizationChart"/>
    <dgm:cxn modelId="{45EB3D9D-46E1-49D1-8BF7-6A013318BDE2}" type="presParOf" srcId="{A51617B2-A757-44E0-A326-8035B3DB7C1C}" destId="{D1469F0A-4D3A-4DEB-821E-08984BE7CC57}" srcOrd="8" destOrd="0" presId="urn:microsoft.com/office/officeart/2008/layout/HalfCircleOrganizationChart"/>
    <dgm:cxn modelId="{6E48F5AC-1E30-4840-9A45-BAC5E1D3A496}" type="presParOf" srcId="{A51617B2-A757-44E0-A326-8035B3DB7C1C}" destId="{0576EB53-DF5E-4CF5-A8D6-41F157914A10}" srcOrd="9" destOrd="0" presId="urn:microsoft.com/office/officeart/2008/layout/HalfCircleOrganizationChart"/>
    <dgm:cxn modelId="{244F70DC-8219-4E37-A3C2-99E2C13EA44B}" type="presParOf" srcId="{0576EB53-DF5E-4CF5-A8D6-41F157914A10}" destId="{D639B76D-863F-40DB-9300-2F3B5B586FD4}" srcOrd="0" destOrd="0" presId="urn:microsoft.com/office/officeart/2008/layout/HalfCircleOrganizationChart"/>
    <dgm:cxn modelId="{4F302DD5-8CEF-4C69-9BDF-706533C93D3A}" type="presParOf" srcId="{D639B76D-863F-40DB-9300-2F3B5B586FD4}" destId="{EB05F04E-BA56-4668-A62D-18BF2F9CF9F0}" srcOrd="0" destOrd="0" presId="urn:microsoft.com/office/officeart/2008/layout/HalfCircleOrganizationChart"/>
    <dgm:cxn modelId="{940AA121-4235-40F6-B99C-017B8C517951}" type="presParOf" srcId="{D639B76D-863F-40DB-9300-2F3B5B586FD4}" destId="{625E0F43-384E-4EB1-AECA-E25BA7623B91}" srcOrd="1" destOrd="0" presId="urn:microsoft.com/office/officeart/2008/layout/HalfCircleOrganizationChart"/>
    <dgm:cxn modelId="{7755B4C1-33CE-4D0D-8FFC-247FD743FEB3}" type="presParOf" srcId="{D639B76D-863F-40DB-9300-2F3B5B586FD4}" destId="{63B9D2B6-0504-48EA-966B-5E68E194EF4C}" srcOrd="2" destOrd="0" presId="urn:microsoft.com/office/officeart/2008/layout/HalfCircleOrganizationChart"/>
    <dgm:cxn modelId="{BA7FA90E-3182-4051-8456-A7AEAE6D683B}" type="presParOf" srcId="{D639B76D-863F-40DB-9300-2F3B5B586FD4}" destId="{BE8B4194-3C2F-42C2-8999-F63D8FB01CC2}" srcOrd="3" destOrd="0" presId="urn:microsoft.com/office/officeart/2008/layout/HalfCircleOrganizationChart"/>
    <dgm:cxn modelId="{76B18108-0579-41AA-9988-05EB75A0F778}" type="presParOf" srcId="{0576EB53-DF5E-4CF5-A8D6-41F157914A10}" destId="{A038322B-18D8-4757-8784-C7CA774A6BD6}" srcOrd="1" destOrd="0" presId="urn:microsoft.com/office/officeart/2008/layout/HalfCircleOrganizationChart"/>
    <dgm:cxn modelId="{1735E0E8-8D0E-4D82-BFA0-9FAB180B7548}" type="presParOf" srcId="{0576EB53-DF5E-4CF5-A8D6-41F157914A10}" destId="{37175535-2DE9-4DF4-88A5-F38FC29E8FE3}" srcOrd="2" destOrd="0" presId="urn:microsoft.com/office/officeart/2008/layout/HalfCircleOrganizationChart"/>
    <dgm:cxn modelId="{026AA3D2-DF16-480B-BB7A-FD7748E94A05}" type="presParOf" srcId="{A51617B2-A757-44E0-A326-8035B3DB7C1C}" destId="{E480B3D2-3F4C-4C1C-92C8-A29EDCDBAD6F}" srcOrd="10" destOrd="0" presId="urn:microsoft.com/office/officeart/2008/layout/HalfCircleOrganizationChart"/>
    <dgm:cxn modelId="{E7B768F2-B387-49BC-A534-8E66923F0F58}" type="presParOf" srcId="{A51617B2-A757-44E0-A326-8035B3DB7C1C}" destId="{C1C52952-4BD5-4AEB-9E26-77D8AECBCF35}" srcOrd="11" destOrd="0" presId="urn:microsoft.com/office/officeart/2008/layout/HalfCircleOrganizationChart"/>
    <dgm:cxn modelId="{E01C80A6-60C6-48D3-8AA7-1EE46A82BE29}" type="presParOf" srcId="{C1C52952-4BD5-4AEB-9E26-77D8AECBCF35}" destId="{3F4182EA-0CB5-423A-8B7F-BFD99DE5F0D3}" srcOrd="0" destOrd="0" presId="urn:microsoft.com/office/officeart/2008/layout/HalfCircleOrganizationChart"/>
    <dgm:cxn modelId="{0CDED40D-E7A9-428A-8C07-C8FAB1708CB6}" type="presParOf" srcId="{3F4182EA-0CB5-423A-8B7F-BFD99DE5F0D3}" destId="{7AF266FF-5FF9-4567-9DA9-E90B1D6E6D14}" srcOrd="0" destOrd="0" presId="urn:microsoft.com/office/officeart/2008/layout/HalfCircleOrganizationChart"/>
    <dgm:cxn modelId="{021DADE8-142E-4336-AE6F-5D5568A70155}" type="presParOf" srcId="{3F4182EA-0CB5-423A-8B7F-BFD99DE5F0D3}" destId="{73624350-8477-468F-8E57-17C255B919AE}" srcOrd="1" destOrd="0" presId="urn:microsoft.com/office/officeart/2008/layout/HalfCircleOrganizationChart"/>
    <dgm:cxn modelId="{C7EB70CD-8F5F-4C74-BE80-13A4C2432D05}" type="presParOf" srcId="{3F4182EA-0CB5-423A-8B7F-BFD99DE5F0D3}" destId="{5BBCE58C-6149-40F5-A180-9130F82B4FEC}" srcOrd="2" destOrd="0" presId="urn:microsoft.com/office/officeart/2008/layout/HalfCircleOrganizationChart"/>
    <dgm:cxn modelId="{928BCEFF-1375-4D89-8565-569DF00B11CB}" type="presParOf" srcId="{3F4182EA-0CB5-423A-8B7F-BFD99DE5F0D3}" destId="{223D5B8A-6413-4AA8-A1E8-D7ACAF9727CB}" srcOrd="3" destOrd="0" presId="urn:microsoft.com/office/officeart/2008/layout/HalfCircleOrganizationChart"/>
    <dgm:cxn modelId="{5569D398-391B-4ADB-AA2C-D4A7613B7E37}" type="presParOf" srcId="{C1C52952-4BD5-4AEB-9E26-77D8AECBCF35}" destId="{A3C398B2-FD90-4464-8BCE-18BF79F8650F}" srcOrd="1" destOrd="0" presId="urn:microsoft.com/office/officeart/2008/layout/HalfCircleOrganizationChart"/>
    <dgm:cxn modelId="{0601D56C-5E29-42F7-9CD4-281A519024C7}" type="presParOf" srcId="{C1C52952-4BD5-4AEB-9E26-77D8AECBCF35}" destId="{E5CBC4E8-A137-431D-877C-6BE5F281CD5E}" srcOrd="2" destOrd="0" presId="urn:microsoft.com/office/officeart/2008/layout/HalfCircleOrganizationChart"/>
    <dgm:cxn modelId="{8B249918-A9EB-48A3-8DE1-AE17CBF36C1E}" type="presParOf" srcId="{A51617B2-A757-44E0-A326-8035B3DB7C1C}" destId="{55C4BE98-1C5C-429E-9DD9-9310D379604A}" srcOrd="12" destOrd="0" presId="urn:microsoft.com/office/officeart/2008/layout/HalfCircleOrganizationChart"/>
    <dgm:cxn modelId="{17BE644D-90AA-4D0C-9FD3-7C6099C9E590}" type="presParOf" srcId="{A51617B2-A757-44E0-A326-8035B3DB7C1C}" destId="{7A4CA22E-24BE-46EE-90BA-B2771F0E495A}" srcOrd="13" destOrd="0" presId="urn:microsoft.com/office/officeart/2008/layout/HalfCircleOrganizationChart"/>
    <dgm:cxn modelId="{329A3F26-F26B-4AA3-8C31-EAAA7C57C2EC}" type="presParOf" srcId="{7A4CA22E-24BE-46EE-90BA-B2771F0E495A}" destId="{F1688F7D-FC77-4650-8277-311E1BF7EE18}" srcOrd="0" destOrd="0" presId="urn:microsoft.com/office/officeart/2008/layout/HalfCircleOrganizationChart"/>
    <dgm:cxn modelId="{65ADA11A-108A-484D-BEBD-911E60265CD6}" type="presParOf" srcId="{F1688F7D-FC77-4650-8277-311E1BF7EE18}" destId="{516A4CA3-5C07-48CA-9F75-2E6D8C6BAD4B}" srcOrd="0" destOrd="0" presId="urn:microsoft.com/office/officeart/2008/layout/HalfCircleOrganizationChart"/>
    <dgm:cxn modelId="{683BB43B-7F0B-4AC4-9370-6AB572806C5A}" type="presParOf" srcId="{F1688F7D-FC77-4650-8277-311E1BF7EE18}" destId="{497C5BC3-8A37-40E5-BC7F-1145F3EB06D0}" srcOrd="1" destOrd="0" presId="urn:microsoft.com/office/officeart/2008/layout/HalfCircleOrganizationChart"/>
    <dgm:cxn modelId="{2E62FFD3-C44B-4F99-852F-4D1CFB6BBD19}" type="presParOf" srcId="{F1688F7D-FC77-4650-8277-311E1BF7EE18}" destId="{5A85AB17-EFA6-48C0-A020-31614C8D34A3}" srcOrd="2" destOrd="0" presId="urn:microsoft.com/office/officeart/2008/layout/HalfCircleOrganizationChart"/>
    <dgm:cxn modelId="{B93E1099-7793-4359-A711-681A24715003}" type="presParOf" srcId="{F1688F7D-FC77-4650-8277-311E1BF7EE18}" destId="{E21EE4DE-2CF1-4FE4-ABA9-B9E6DEC84CD5}" srcOrd="3" destOrd="0" presId="urn:microsoft.com/office/officeart/2008/layout/HalfCircleOrganizationChart"/>
    <dgm:cxn modelId="{8D431404-62E9-49BC-A7C5-D286FB7AA01F}" type="presParOf" srcId="{7A4CA22E-24BE-46EE-90BA-B2771F0E495A}" destId="{1DA886AB-3E4A-4557-A4F5-63E60A5A2F09}" srcOrd="1" destOrd="0" presId="urn:microsoft.com/office/officeart/2008/layout/HalfCircleOrganizationChart"/>
    <dgm:cxn modelId="{3BAB493B-7D38-4143-B543-63317602335C}" type="presParOf" srcId="{7A4CA22E-24BE-46EE-90BA-B2771F0E495A}" destId="{B4D73D7A-A4AC-4287-AE34-6B6302DA9E86}" srcOrd="2" destOrd="0" presId="urn:microsoft.com/office/officeart/2008/layout/HalfCircleOrganizationChart"/>
    <dgm:cxn modelId="{4E5A5789-0620-46A2-AD05-BD794EACA044}" type="presParOf" srcId="{51DA1C5D-9534-49FF-A511-7BA76470BC12}" destId="{783A9950-A6B3-46C5-BFD0-9810BC6B86F7}" srcOrd="2" destOrd="0" presId="urn:microsoft.com/office/officeart/2008/layout/HalfCircleOrganizationChart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E8BBFA3-0AA5-47FB-B863-7F75CB4B5413}">
      <dsp:nvSpPr>
        <dsp:cNvPr id="0" name=""/>
        <dsp:cNvSpPr/>
      </dsp:nvSpPr>
      <dsp:spPr>
        <a:xfrm>
          <a:off x="101663" y="446175"/>
          <a:ext cx="3273900" cy="1899601"/>
        </a:xfrm>
        <a:prstGeom prst="roundRect">
          <a:avLst>
            <a:gd name="adj" fmla="val 10000"/>
          </a:avLst>
        </a:prstGeom>
        <a:solidFill>
          <a:srgbClr val="7030A0"/>
        </a:solid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zh-TW" altLang="en-US" sz="1800" b="1" kern="1200" dirty="0">
              <a:effectLst>
                <a:outerShdw blurRad="50800" dist="38100" dir="2700000" algn="tl" rotWithShape="0">
                  <a:prstClr val="black"/>
                </a:outerShdw>
              </a:effectLst>
              <a:latin typeface="Noto Sans CJK TC Black" pitchFamily="34" charset="-120"/>
              <a:ea typeface="Noto Sans CJK TC Black" pitchFamily="34" charset="-120"/>
            </a:rPr>
            <a:t>對象→大四學生 </a:t>
          </a:r>
          <a:endParaRPr lang="en-US" altLang="zh-TW" sz="1800" b="1" kern="1200" dirty="0">
            <a:effectLst>
              <a:outerShdw blurRad="50800" dist="38100" dir="2700000" algn="tl" rotWithShape="0">
                <a:prstClr val="black"/>
              </a:outerShdw>
            </a:effectLst>
            <a:latin typeface="Noto Sans CJK TC Black" pitchFamily="34" charset="-120"/>
            <a:ea typeface="Noto Sans CJK TC Black" pitchFamily="34" charset="-120"/>
          </a:endParaRP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zh-TW" altLang="en-US" sz="1800" b="1" kern="1200" dirty="0">
              <a:effectLst>
                <a:outerShdw blurRad="50800" dist="38100" dir="2700000" algn="tl" rotWithShape="0">
                  <a:prstClr val="black"/>
                </a:outerShdw>
              </a:effectLst>
              <a:latin typeface="Noto Sans CJK TC Black" pitchFamily="34" charset="-120"/>
              <a:ea typeface="Noto Sans CJK TC Black" pitchFamily="34" charset="-120"/>
            </a:rPr>
            <a:t>時間→下學期</a:t>
          </a:r>
          <a:r>
            <a:rPr lang="en-US" altLang="zh-TW" sz="1800" b="1" kern="1200" dirty="0">
              <a:effectLst>
                <a:outerShdw blurRad="50800" dist="38100" dir="2700000" algn="tl" rotWithShape="0">
                  <a:prstClr val="black"/>
                </a:outerShdw>
              </a:effectLst>
              <a:latin typeface="Noto Sans CJK TC Black" pitchFamily="34" charset="-120"/>
              <a:ea typeface="Noto Sans CJK TC Black" pitchFamily="34" charset="-120"/>
            </a:rPr>
            <a:t>(3</a:t>
          </a:r>
          <a:r>
            <a:rPr lang="zh-TW" altLang="en-US" sz="1800" b="1" kern="1200" dirty="0">
              <a:effectLst>
                <a:outerShdw blurRad="50800" dist="38100" dir="2700000" algn="tl" rotWithShape="0">
                  <a:prstClr val="black"/>
                </a:outerShdw>
              </a:effectLst>
              <a:latin typeface="Noto Sans CJK TC Black" pitchFamily="34" charset="-120"/>
              <a:ea typeface="Noto Sans CJK TC Black" pitchFamily="34" charset="-120"/>
            </a:rPr>
            <a:t>月</a:t>
          </a:r>
          <a:r>
            <a:rPr lang="en-US" altLang="zh-TW" sz="1800" b="1" kern="1200" dirty="0">
              <a:effectLst>
                <a:outerShdw blurRad="50800" dist="38100" dir="2700000" algn="tl" rotWithShape="0">
                  <a:prstClr val="black"/>
                </a:outerShdw>
              </a:effectLst>
              <a:latin typeface="Noto Sans CJK TC Black" pitchFamily="34" charset="-120"/>
              <a:ea typeface="Noto Sans CJK TC Black" pitchFamily="34" charset="-120"/>
            </a:rPr>
            <a:t>-6</a:t>
          </a:r>
          <a:r>
            <a:rPr lang="zh-TW" altLang="en-US" sz="1800" b="1" kern="1200" dirty="0">
              <a:effectLst>
                <a:outerShdw blurRad="50800" dist="38100" dir="2700000" algn="tl" rotWithShape="0">
                  <a:prstClr val="black"/>
                </a:outerShdw>
              </a:effectLst>
              <a:latin typeface="Noto Sans CJK TC Black" pitchFamily="34" charset="-120"/>
              <a:ea typeface="Noto Sans CJK TC Black" pitchFamily="34" charset="-120"/>
            </a:rPr>
            <a:t>月</a:t>
          </a:r>
          <a:r>
            <a:rPr lang="en-US" altLang="zh-TW" sz="1800" b="1" kern="1200" dirty="0">
              <a:effectLst>
                <a:outerShdw blurRad="50800" dist="38100" dir="2700000" algn="tl" rotWithShape="0">
                  <a:prstClr val="black"/>
                </a:outerShdw>
              </a:effectLst>
              <a:latin typeface="Noto Sans CJK TC Black" pitchFamily="34" charset="-120"/>
              <a:ea typeface="Noto Sans CJK TC Black" pitchFamily="34" charset="-120"/>
            </a:rPr>
            <a:t>)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zh-TW" altLang="en-US" sz="1800" b="1" kern="1200" dirty="0">
              <a:effectLst>
                <a:outerShdw blurRad="50800" dist="38100" dir="2700000" algn="tl" rotWithShape="0">
                  <a:prstClr val="black"/>
                </a:outerShdw>
              </a:effectLst>
              <a:latin typeface="Noto Sans CJK TC Black" pitchFamily="34" charset="-120"/>
              <a:ea typeface="Noto Sans CJK TC Black" pitchFamily="34" charset="-120"/>
            </a:rPr>
            <a:t>資格→有投入證券業務意願</a:t>
          </a:r>
          <a:endParaRPr lang="en-US" altLang="zh-TW" sz="1800" b="1" kern="1200" dirty="0">
            <a:effectLst>
              <a:outerShdw blurRad="50800" dist="38100" dir="2700000" algn="tl" rotWithShape="0">
                <a:prstClr val="black"/>
              </a:outerShdw>
            </a:effectLst>
            <a:latin typeface="Noto Sans CJK TC Black" pitchFamily="34" charset="-120"/>
            <a:ea typeface="Noto Sans CJK TC Black" pitchFamily="34" charset="-120"/>
          </a:endParaRP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zh-TW" altLang="en-US" sz="1800" b="1" kern="1200" dirty="0">
              <a:effectLst>
                <a:outerShdw blurRad="50800" dist="38100" dir="2700000" algn="tl" rotWithShape="0">
                  <a:prstClr val="black"/>
                </a:outerShdw>
              </a:effectLst>
              <a:latin typeface="Noto Sans CJK TC Black" pitchFamily="34" charset="-120"/>
              <a:ea typeface="Noto Sans CJK TC Black" pitchFamily="34" charset="-120"/>
            </a:rPr>
            <a:t>具證券業務員證照為佳</a:t>
          </a:r>
        </a:p>
      </dsp:txBody>
      <dsp:txXfrm>
        <a:off x="157300" y="501812"/>
        <a:ext cx="3162626" cy="1788327"/>
      </dsp:txXfrm>
    </dsp:sp>
    <dsp:sp modelId="{19784152-8842-4182-B3DD-1F6AA480F67B}">
      <dsp:nvSpPr>
        <dsp:cNvPr id="0" name=""/>
        <dsp:cNvSpPr/>
      </dsp:nvSpPr>
      <dsp:spPr>
        <a:xfrm rot="5382620">
          <a:off x="1262798" y="2546598"/>
          <a:ext cx="704286" cy="575083"/>
        </a:xfrm>
        <a:prstGeom prst="rightArrow">
          <a:avLst>
            <a:gd name="adj1" fmla="val 60000"/>
            <a:gd name="adj2" fmla="val 50000"/>
          </a:avLst>
        </a:prstGeom>
        <a:solidFill>
          <a:srgbClr val="FFC000"/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TW" altLang="en-US" sz="2600" kern="1200">
            <a:latin typeface="Noto Sans CJK TC Black" pitchFamily="34" charset="-120"/>
            <a:ea typeface="Noto Sans CJK TC Black" pitchFamily="34" charset="-120"/>
          </a:endParaRPr>
        </a:p>
      </dsp:txBody>
      <dsp:txXfrm rot="-5400000">
        <a:off x="1441980" y="2481998"/>
        <a:ext cx="345049" cy="531761"/>
      </dsp:txXfrm>
    </dsp:sp>
    <dsp:sp modelId="{85E0B192-60B4-472D-9B94-0E408228F269}">
      <dsp:nvSpPr>
        <dsp:cNvPr id="0" name=""/>
        <dsp:cNvSpPr/>
      </dsp:nvSpPr>
      <dsp:spPr>
        <a:xfrm>
          <a:off x="64010" y="3249871"/>
          <a:ext cx="3373902" cy="1905087"/>
        </a:xfrm>
        <a:prstGeom prst="roundRect">
          <a:avLst>
            <a:gd name="adj" fmla="val 10000"/>
          </a:avLst>
        </a:prstGeom>
        <a:solidFill>
          <a:srgbClr val="7030A0"/>
        </a:solid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zh-TW" altLang="en-US" sz="1800" b="1" kern="1200" dirty="0">
              <a:effectLst>
                <a:outerShdw blurRad="50800" dist="38100" dir="2700000" algn="tl" rotWithShape="0">
                  <a:prstClr val="black"/>
                </a:outerShdw>
              </a:effectLst>
              <a:latin typeface="Noto Sans CJK TC Black" pitchFamily="34" charset="-120"/>
              <a:ea typeface="Noto Sans CJK TC Black" pitchFamily="34" charset="-120"/>
            </a:rPr>
            <a:t>獎助學金</a:t>
          </a:r>
          <a:r>
            <a:rPr lang="en-US" altLang="zh-TW" sz="1800" b="1" kern="1200" dirty="0">
              <a:effectLst>
                <a:outerShdw blurRad="50800" dist="38100" dir="2700000" algn="tl" rotWithShape="0">
                  <a:prstClr val="black"/>
                </a:outerShdw>
              </a:effectLst>
              <a:latin typeface="Noto Sans CJK TC Black" pitchFamily="34" charset="-120"/>
              <a:ea typeface="Noto Sans CJK TC Black" pitchFamily="34" charset="-120"/>
            </a:rPr>
            <a:t>8,000</a:t>
          </a:r>
          <a:r>
            <a:rPr lang="zh-TW" altLang="en-US" sz="1800" b="1" kern="1200" dirty="0">
              <a:effectLst>
                <a:outerShdw blurRad="50800" dist="38100" dir="2700000" algn="tl" rotWithShape="0">
                  <a:prstClr val="black"/>
                </a:outerShdw>
              </a:effectLst>
              <a:latin typeface="Noto Sans CJK TC Black" pitchFamily="34" charset="-120"/>
              <a:ea typeface="Noto Sans CJK TC Black" pitchFamily="34" charset="-120"/>
            </a:rPr>
            <a:t>元</a:t>
          </a:r>
          <a:r>
            <a:rPr lang="en-US" altLang="zh-TW" sz="1800" b="1" kern="1200" dirty="0">
              <a:effectLst>
                <a:outerShdw blurRad="50800" dist="38100" dir="2700000" algn="tl" rotWithShape="0">
                  <a:prstClr val="black"/>
                </a:outerShdw>
              </a:effectLst>
              <a:latin typeface="Noto Sans CJK TC Black" pitchFamily="34" charset="-120"/>
              <a:ea typeface="Noto Sans CJK TC Black" pitchFamily="34" charset="-120"/>
            </a:rPr>
            <a:t>/</a:t>
          </a:r>
          <a:r>
            <a:rPr lang="zh-TW" altLang="en-US" sz="1800" b="1" kern="1200" dirty="0">
              <a:effectLst>
                <a:outerShdw blurRad="50800" dist="38100" dir="2700000" algn="tl" rotWithShape="0">
                  <a:prstClr val="black"/>
                </a:outerShdw>
              </a:effectLst>
              <a:latin typeface="Noto Sans CJK TC Black" pitchFamily="34" charset="-120"/>
              <a:ea typeface="Noto Sans CJK TC Black" pitchFamily="34" charset="-120"/>
            </a:rPr>
            <a:t>月</a:t>
          </a:r>
          <a:endParaRPr lang="en-US" altLang="zh-TW" sz="1800" b="1" kern="1200" dirty="0">
            <a:effectLst>
              <a:outerShdw blurRad="50800" dist="38100" dir="2700000" algn="tl" rotWithShape="0">
                <a:prstClr val="black"/>
              </a:outerShdw>
            </a:effectLst>
            <a:latin typeface="Noto Sans CJK TC Black" pitchFamily="34" charset="-120"/>
            <a:ea typeface="Noto Sans CJK TC Black" pitchFamily="34" charset="-120"/>
          </a:endParaRP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zh-TW" altLang="en-US" sz="1800" b="1" kern="1200" dirty="0">
              <a:effectLst>
                <a:outerShdw blurRad="50800" dist="38100" dir="2700000" algn="tl" rotWithShape="0">
                  <a:prstClr val="black"/>
                </a:outerShdw>
              </a:effectLst>
              <a:latin typeface="Noto Sans CJK TC Black" pitchFamily="34" charset="-120"/>
              <a:ea typeface="Noto Sans CJK TC Black" pitchFamily="34" charset="-120"/>
            </a:rPr>
            <a:t>享團體保險</a:t>
          </a:r>
          <a:endParaRPr lang="en-US" altLang="zh-TW" sz="1800" b="1" kern="1200" dirty="0">
            <a:effectLst>
              <a:outerShdw blurRad="50800" dist="38100" dir="2700000" algn="tl" rotWithShape="0">
                <a:prstClr val="black"/>
              </a:outerShdw>
            </a:effectLst>
            <a:latin typeface="Noto Sans CJK TC Black" pitchFamily="34" charset="-120"/>
            <a:ea typeface="Noto Sans CJK TC Black" pitchFamily="34" charset="-120"/>
          </a:endParaRP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zh-TW" altLang="en-US" sz="1800" b="1" kern="1200" dirty="0">
              <a:effectLst>
                <a:outerShdw blurRad="50800" dist="38100" dir="2700000" algn="tl" rotWithShape="0">
                  <a:prstClr val="black"/>
                </a:outerShdw>
              </a:effectLst>
              <a:latin typeface="Noto Sans CJK TC Black" pitchFamily="34" charset="-120"/>
              <a:ea typeface="Noto Sans CJK TC Black" pitchFamily="34" charset="-120"/>
            </a:rPr>
            <a:t>集中訓練</a:t>
          </a:r>
          <a:r>
            <a:rPr lang="en-US" altLang="zh-TW" sz="1800" b="1" kern="1200" dirty="0">
              <a:effectLst>
                <a:outerShdw blurRad="50800" dist="38100" dir="2700000" algn="tl" rotWithShape="0">
                  <a:prstClr val="black"/>
                </a:outerShdw>
              </a:effectLst>
              <a:latin typeface="Noto Sans CJK TC Black" pitchFamily="34" charset="-120"/>
              <a:ea typeface="Noto Sans CJK TC Black" pitchFamily="34" charset="-120"/>
            </a:rPr>
            <a:t>2~3</a:t>
          </a:r>
          <a:r>
            <a:rPr lang="zh-TW" altLang="en-US" sz="1800" b="1" kern="1200" dirty="0">
              <a:effectLst>
                <a:outerShdw blurRad="50800" dist="38100" dir="2700000" algn="tl" rotWithShape="0">
                  <a:prstClr val="black"/>
                </a:outerShdw>
              </a:effectLst>
              <a:latin typeface="Noto Sans CJK TC Black" pitchFamily="34" charset="-120"/>
              <a:ea typeface="Noto Sans CJK TC Black" pitchFamily="34" charset="-120"/>
            </a:rPr>
            <a:t>週</a:t>
          </a:r>
          <a:r>
            <a:rPr lang="en-US" altLang="zh-TW" sz="1800" b="1" kern="1200" dirty="0">
              <a:effectLst>
                <a:outerShdw blurRad="50800" dist="38100" dir="2700000" algn="tl" rotWithShape="0">
                  <a:prstClr val="black"/>
                </a:outerShdw>
              </a:effectLst>
              <a:latin typeface="Noto Sans CJK TC Black" pitchFamily="34" charset="-120"/>
              <a:ea typeface="Noto Sans CJK TC Black" pitchFamily="34" charset="-120"/>
            </a:rPr>
            <a:t>(</a:t>
          </a:r>
          <a:r>
            <a:rPr lang="zh-TW" altLang="en-US" sz="1800" b="1" kern="1200" dirty="0">
              <a:effectLst>
                <a:outerShdw blurRad="50800" dist="38100" dir="2700000" algn="tl" rotWithShape="0">
                  <a:prstClr val="black"/>
                </a:outerShdw>
              </a:effectLst>
              <a:latin typeface="Noto Sans CJK TC Black" pitchFamily="34" charset="-120"/>
              <a:ea typeface="Noto Sans CJK TC Black" pitchFamily="34" charset="-120"/>
            </a:rPr>
            <a:t>總公司</a:t>
          </a:r>
          <a:r>
            <a:rPr lang="en-US" altLang="zh-TW" sz="1800" b="1" kern="1200" dirty="0">
              <a:effectLst>
                <a:outerShdw blurRad="50800" dist="38100" dir="2700000" algn="tl" rotWithShape="0">
                  <a:prstClr val="black"/>
                </a:outerShdw>
              </a:effectLst>
              <a:latin typeface="Noto Sans CJK TC Black" pitchFamily="34" charset="-120"/>
              <a:ea typeface="Noto Sans CJK TC Black" pitchFamily="34" charset="-120"/>
            </a:rPr>
            <a:t>)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zh-TW" altLang="en-US" sz="1800" b="1" kern="1200" dirty="0">
              <a:effectLst>
                <a:outerShdw blurRad="50800" dist="38100" dir="2700000" algn="tl" rotWithShape="0">
                  <a:prstClr val="black"/>
                </a:outerShdw>
              </a:effectLst>
              <a:latin typeface="Noto Sans CJK TC Black" pitchFamily="34" charset="-120"/>
              <a:ea typeface="Noto Sans CJK TC Black" pitchFamily="34" charset="-120"/>
            </a:rPr>
            <a:t>實務見習</a:t>
          </a:r>
          <a:r>
            <a:rPr lang="en-US" altLang="zh-TW" sz="1800" b="1" kern="1200" dirty="0">
              <a:effectLst>
                <a:outerShdw blurRad="50800" dist="38100" dir="2700000" algn="tl" rotWithShape="0">
                  <a:prstClr val="black"/>
                </a:outerShdw>
              </a:effectLst>
              <a:latin typeface="Noto Sans CJK TC Black" pitchFamily="34" charset="-120"/>
              <a:ea typeface="Noto Sans CJK TC Black" pitchFamily="34" charset="-120"/>
            </a:rPr>
            <a:t>15~16</a:t>
          </a:r>
          <a:r>
            <a:rPr lang="zh-TW" altLang="en-US" sz="1800" b="1" kern="1200" dirty="0">
              <a:effectLst>
                <a:outerShdw blurRad="50800" dist="38100" dir="2700000" algn="tl" rotWithShape="0">
                  <a:prstClr val="black"/>
                </a:outerShdw>
              </a:effectLst>
              <a:latin typeface="Noto Sans CJK TC Black" pitchFamily="34" charset="-120"/>
              <a:ea typeface="Noto Sans CJK TC Black" pitchFamily="34" charset="-120"/>
            </a:rPr>
            <a:t>週</a:t>
          </a:r>
          <a:r>
            <a:rPr lang="en-US" altLang="zh-TW" sz="1800" b="1" kern="1200" dirty="0">
              <a:effectLst>
                <a:outerShdw blurRad="50800" dist="38100" dir="2700000" algn="tl" rotWithShape="0">
                  <a:prstClr val="black"/>
                </a:outerShdw>
              </a:effectLst>
              <a:latin typeface="Noto Sans CJK TC Black" pitchFamily="34" charset="-120"/>
              <a:ea typeface="Noto Sans CJK TC Black" pitchFamily="34" charset="-120"/>
            </a:rPr>
            <a:t>(</a:t>
          </a:r>
          <a:r>
            <a:rPr lang="zh-TW" altLang="en-US" sz="1800" b="1" kern="1200" dirty="0">
              <a:effectLst>
                <a:outerShdw blurRad="50800" dist="38100" dir="2700000" algn="tl" rotWithShape="0">
                  <a:prstClr val="black"/>
                </a:outerShdw>
              </a:effectLst>
              <a:latin typeface="Noto Sans CJK TC Black" pitchFamily="34" charset="-120"/>
              <a:ea typeface="Noto Sans CJK TC Black" pitchFamily="34" charset="-120"/>
            </a:rPr>
            <a:t>分公司</a:t>
          </a:r>
          <a:r>
            <a:rPr lang="en-US" altLang="zh-TW" sz="1800" b="1" kern="1200" dirty="0">
              <a:effectLst>
                <a:outerShdw blurRad="50800" dist="38100" dir="2700000" algn="tl" rotWithShape="0">
                  <a:prstClr val="black"/>
                </a:outerShdw>
              </a:effectLst>
              <a:latin typeface="Noto Sans CJK TC Black" pitchFamily="34" charset="-120"/>
              <a:ea typeface="Noto Sans CJK TC Black" pitchFamily="34" charset="-120"/>
            </a:rPr>
            <a:t>)</a:t>
          </a:r>
          <a:endParaRPr lang="zh-TW" altLang="en-US" sz="1800" b="1" kern="1200" dirty="0">
            <a:effectLst>
              <a:outerShdw blurRad="50800" dist="38100" dir="2700000" algn="tl" rotWithShape="0">
                <a:prstClr val="black"/>
              </a:outerShdw>
            </a:effectLst>
            <a:latin typeface="Noto Sans CJK TC Black" pitchFamily="34" charset="-120"/>
            <a:ea typeface="Noto Sans CJK TC Black" pitchFamily="34" charset="-120"/>
          </a:endParaRPr>
        </a:p>
      </dsp:txBody>
      <dsp:txXfrm>
        <a:off x="119808" y="3305669"/>
        <a:ext cx="3262306" cy="179349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B6798C6-D5DE-4CAF-A2A9-BBEA7C3B1E3E}">
      <dsp:nvSpPr>
        <dsp:cNvPr id="0" name=""/>
        <dsp:cNvSpPr/>
      </dsp:nvSpPr>
      <dsp:spPr>
        <a:xfrm rot="5400000">
          <a:off x="488654" y="1648237"/>
          <a:ext cx="1131881" cy="1288606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rgbClr val="FFC000"/>
        </a:solid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AC2A0D9-4A22-4D9D-A029-73BAEA2B2071}">
      <dsp:nvSpPr>
        <dsp:cNvPr id="0" name=""/>
        <dsp:cNvSpPr/>
      </dsp:nvSpPr>
      <dsp:spPr>
        <a:xfrm>
          <a:off x="0" y="731760"/>
          <a:ext cx="1266114" cy="886239"/>
        </a:xfrm>
        <a:prstGeom prst="roundRect">
          <a:avLst>
            <a:gd name="adj" fmla="val 16670"/>
          </a:avLst>
        </a:prstGeom>
        <a:solidFill>
          <a:srgbClr val="7030A0"/>
        </a:solid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1800" b="1" kern="1200" dirty="0">
              <a:effectLst>
                <a:outerShdw blurRad="50800" dist="38100" dir="2700000" algn="tl" rotWithShape="0">
                  <a:prstClr val="black"/>
                </a:outerShdw>
              </a:effectLst>
              <a:latin typeface="Noto Sans CJK TC Black" pitchFamily="34" charset="-120"/>
              <a:ea typeface="Noto Sans CJK TC Black" pitchFamily="34" charset="-120"/>
            </a:rPr>
            <a:t>對象</a:t>
          </a:r>
        </a:p>
      </dsp:txBody>
      <dsp:txXfrm>
        <a:off x="43270" y="775030"/>
        <a:ext cx="1179574" cy="799699"/>
      </dsp:txXfrm>
    </dsp:sp>
    <dsp:sp modelId="{EF3D0C8D-9E2E-4A45-AB18-5F1174EE286D}">
      <dsp:nvSpPr>
        <dsp:cNvPr id="0" name=""/>
        <dsp:cNvSpPr/>
      </dsp:nvSpPr>
      <dsp:spPr>
        <a:xfrm>
          <a:off x="1371357" y="559418"/>
          <a:ext cx="4081274" cy="1077982"/>
        </a:xfrm>
        <a:prstGeom prst="rect">
          <a:avLst/>
        </a:prstGeom>
        <a:noFill/>
        <a:ln>
          <a:solidFill>
            <a:schemeClr val="accent2">
              <a:lumMod val="50000"/>
            </a:schemeClr>
          </a:solidFill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171450" lvl="1" indent="-171450" algn="l" defTabSz="800100">
            <a:lnSpc>
              <a:spcPct val="70000"/>
            </a:lnSpc>
            <a:spcBef>
              <a:spcPct val="0"/>
            </a:spcBef>
            <a:spcAft>
              <a:spcPts val="0"/>
            </a:spcAft>
            <a:buChar char="•"/>
          </a:pPr>
          <a:r>
            <a:rPr lang="zh-TW" altLang="en-US" sz="1800" b="1" kern="1200" spc="300" dirty="0">
              <a:solidFill>
                <a:schemeClr val="tx1"/>
              </a:solidFill>
              <a:latin typeface="Noto Sans CJK TC Black" pitchFamily="34" charset="-120"/>
              <a:ea typeface="Noto Sans CJK TC Black" pitchFamily="34" charset="-120"/>
            </a:rPr>
            <a:t>實習專案績優實習生</a:t>
          </a:r>
          <a:endParaRPr lang="zh-TW" altLang="en-US" sz="1800" kern="1200" dirty="0">
            <a:solidFill>
              <a:schemeClr val="tx1"/>
            </a:solidFill>
            <a:latin typeface="Noto Sans CJK TC Black" pitchFamily="34" charset="-120"/>
            <a:ea typeface="Noto Sans CJK TC Black" pitchFamily="34" charset="-120"/>
          </a:endParaRPr>
        </a:p>
        <a:p>
          <a:pPr marL="171450" lvl="1" indent="-171450" algn="l" defTabSz="800100">
            <a:lnSpc>
              <a:spcPct val="70000"/>
            </a:lnSpc>
            <a:spcBef>
              <a:spcPct val="0"/>
            </a:spcBef>
            <a:spcAft>
              <a:spcPts val="0"/>
            </a:spcAft>
            <a:buChar char="•"/>
          </a:pPr>
          <a:r>
            <a:rPr lang="zh-TW" altLang="en-US" sz="1800" b="1" kern="1200" spc="300" dirty="0">
              <a:solidFill>
                <a:schemeClr val="tx1"/>
              </a:solidFill>
              <a:latin typeface="Noto Sans CJK TC Black" pitchFamily="34" charset="-120"/>
              <a:ea typeface="Noto Sans CJK TC Black" pitchFamily="34" charset="-120"/>
            </a:rPr>
            <a:t>具證券業務員資格之應屆畢業生</a:t>
          </a:r>
          <a:endParaRPr lang="en-US" altLang="zh-TW" sz="1800" b="1" kern="1200" spc="300" dirty="0">
            <a:solidFill>
              <a:schemeClr val="tx1"/>
            </a:solidFill>
            <a:latin typeface="Noto Sans CJK TC Black" pitchFamily="34" charset="-120"/>
            <a:ea typeface="Noto Sans CJK TC Black" pitchFamily="34" charset="-120"/>
          </a:endParaRPr>
        </a:p>
      </dsp:txBody>
      <dsp:txXfrm>
        <a:off x="1371357" y="559418"/>
        <a:ext cx="4081274" cy="1077982"/>
      </dsp:txXfrm>
    </dsp:sp>
    <dsp:sp modelId="{587DB7B3-3195-473C-8715-5978E31D68E3}">
      <dsp:nvSpPr>
        <dsp:cNvPr id="0" name=""/>
        <dsp:cNvSpPr/>
      </dsp:nvSpPr>
      <dsp:spPr>
        <a:xfrm rot="5400000">
          <a:off x="2195286" y="3101539"/>
          <a:ext cx="1131881" cy="1288606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rgbClr val="FFC000"/>
        </a:solid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51C6A15-AABD-4830-ADD2-80CC2CC91CAF}">
      <dsp:nvSpPr>
        <dsp:cNvPr id="0" name=""/>
        <dsp:cNvSpPr/>
      </dsp:nvSpPr>
      <dsp:spPr>
        <a:xfrm>
          <a:off x="1799582" y="2068505"/>
          <a:ext cx="1266114" cy="886239"/>
        </a:xfrm>
        <a:prstGeom prst="roundRect">
          <a:avLst>
            <a:gd name="adj" fmla="val 16670"/>
          </a:avLst>
        </a:prstGeom>
        <a:solidFill>
          <a:srgbClr val="7030A0"/>
        </a:solid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1800" b="1" kern="1200" dirty="0">
              <a:effectLst>
                <a:outerShdw blurRad="50800" dist="38100" dir="2700000" algn="tl" rotWithShape="0">
                  <a:prstClr val="black"/>
                </a:outerShdw>
              </a:effectLst>
              <a:latin typeface="Noto Sans CJK TC Black" pitchFamily="34" charset="-120"/>
              <a:ea typeface="Noto Sans CJK TC Black" pitchFamily="34" charset="-120"/>
            </a:rPr>
            <a:t>專案條件</a:t>
          </a:r>
        </a:p>
      </dsp:txBody>
      <dsp:txXfrm>
        <a:off x="1842852" y="2111775"/>
        <a:ext cx="1179574" cy="799699"/>
      </dsp:txXfrm>
    </dsp:sp>
    <dsp:sp modelId="{50761E73-FA58-4E33-B165-774D4291F125}">
      <dsp:nvSpPr>
        <dsp:cNvPr id="0" name=""/>
        <dsp:cNvSpPr/>
      </dsp:nvSpPr>
      <dsp:spPr>
        <a:xfrm>
          <a:off x="3166599" y="1789374"/>
          <a:ext cx="3149184" cy="1480985"/>
        </a:xfrm>
        <a:prstGeom prst="rect">
          <a:avLst/>
        </a:prstGeom>
        <a:noFill/>
        <a:ln>
          <a:solidFill>
            <a:schemeClr val="accent2">
              <a:lumMod val="50000"/>
            </a:schemeClr>
          </a:solidFill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171450" lvl="1" indent="-171450" algn="l" defTabSz="800100">
            <a:lnSpc>
              <a:spcPct val="70000"/>
            </a:lnSpc>
            <a:spcBef>
              <a:spcPct val="0"/>
            </a:spcBef>
            <a:spcAft>
              <a:spcPts val="0"/>
            </a:spcAft>
            <a:buChar char="•"/>
          </a:pPr>
          <a:r>
            <a:rPr lang="zh-TW" altLang="en-US" sz="1800" b="1" kern="1200" spc="300" dirty="0">
              <a:solidFill>
                <a:schemeClr val="tx1"/>
              </a:solidFill>
              <a:latin typeface="Noto Sans CJK TC Black" pitchFamily="34" charset="-120"/>
              <a:ea typeface="Noto Sans CJK TC Black" pitchFamily="34" charset="-120"/>
            </a:rPr>
            <a:t>基本薪資</a:t>
          </a:r>
          <a:r>
            <a:rPr lang="en-US" altLang="zh-TW" sz="1800" b="1" kern="1200" spc="300" dirty="0">
              <a:solidFill>
                <a:schemeClr val="tx1"/>
              </a:solidFill>
              <a:latin typeface="Noto Sans CJK TC Black" pitchFamily="34" charset="-120"/>
              <a:ea typeface="Noto Sans CJK TC Black" pitchFamily="34" charset="-120"/>
            </a:rPr>
            <a:t>29,500</a:t>
          </a:r>
          <a:r>
            <a:rPr lang="zh-TW" altLang="en-US" sz="1800" b="1" kern="1200" spc="300" dirty="0">
              <a:solidFill>
                <a:schemeClr val="tx1"/>
              </a:solidFill>
              <a:latin typeface="Noto Sans CJK TC Black" pitchFamily="34" charset="-120"/>
              <a:ea typeface="Noto Sans CJK TC Black" pitchFamily="34" charset="-120"/>
            </a:rPr>
            <a:t>元</a:t>
          </a:r>
          <a:endParaRPr lang="zh-TW" altLang="en-US" sz="1800" kern="1200" dirty="0">
            <a:solidFill>
              <a:schemeClr val="tx1"/>
            </a:solidFill>
            <a:latin typeface="Noto Sans CJK TC Black" pitchFamily="34" charset="-120"/>
            <a:ea typeface="Noto Sans CJK TC Black" pitchFamily="34" charset="-120"/>
          </a:endParaRPr>
        </a:p>
        <a:p>
          <a:pPr marL="171450" lvl="1" indent="-171450" algn="l" defTabSz="800100">
            <a:lnSpc>
              <a:spcPct val="70000"/>
            </a:lnSpc>
            <a:spcBef>
              <a:spcPct val="0"/>
            </a:spcBef>
            <a:spcAft>
              <a:spcPts val="0"/>
            </a:spcAft>
            <a:buChar char="•"/>
          </a:pPr>
          <a:r>
            <a:rPr lang="zh-TW" altLang="en-US" sz="1800" b="1" kern="1200" spc="300" dirty="0">
              <a:solidFill>
                <a:schemeClr val="tx1"/>
              </a:solidFill>
              <a:latin typeface="Noto Sans CJK TC Black" pitchFamily="34" charset="-120"/>
              <a:ea typeface="Noto Sans CJK TC Black" pitchFamily="34" charset="-120"/>
            </a:rPr>
            <a:t>伙食津貼  </a:t>
          </a:r>
          <a:r>
            <a:rPr lang="en-US" altLang="zh-TW" sz="1800" b="1" kern="1200" spc="300" dirty="0">
              <a:solidFill>
                <a:schemeClr val="tx1"/>
              </a:solidFill>
              <a:latin typeface="Noto Sans CJK TC Black" pitchFamily="34" charset="-120"/>
              <a:ea typeface="Noto Sans CJK TC Black" pitchFamily="34" charset="-120"/>
            </a:rPr>
            <a:t>3,000</a:t>
          </a:r>
          <a:r>
            <a:rPr lang="zh-TW" altLang="en-US" sz="1800" b="1" kern="1200" spc="300" dirty="0">
              <a:solidFill>
                <a:schemeClr val="tx1"/>
              </a:solidFill>
              <a:latin typeface="Noto Sans CJK TC Black" pitchFamily="34" charset="-120"/>
              <a:ea typeface="Noto Sans CJK TC Black" pitchFamily="34" charset="-120"/>
            </a:rPr>
            <a:t>元</a:t>
          </a:r>
          <a:endParaRPr lang="en-US" altLang="zh-TW" sz="1800" b="1" kern="1200" spc="300" dirty="0">
            <a:solidFill>
              <a:schemeClr val="tx1"/>
            </a:solidFill>
            <a:latin typeface="Noto Sans CJK TC Black" pitchFamily="34" charset="-120"/>
            <a:ea typeface="Noto Sans CJK TC Black" pitchFamily="34" charset="-120"/>
          </a:endParaRPr>
        </a:p>
        <a:p>
          <a:pPr marL="171450" lvl="1" indent="-171450" algn="l" defTabSz="800100">
            <a:lnSpc>
              <a:spcPct val="70000"/>
            </a:lnSpc>
            <a:spcBef>
              <a:spcPct val="0"/>
            </a:spcBef>
            <a:spcAft>
              <a:spcPts val="0"/>
            </a:spcAft>
            <a:buChar char="•"/>
          </a:pPr>
          <a:r>
            <a:rPr lang="zh-TW" altLang="en-US" sz="1800" b="1" kern="1200" spc="300" dirty="0">
              <a:solidFill>
                <a:schemeClr val="tx1"/>
              </a:solidFill>
              <a:latin typeface="Noto Sans CJK TC Black" pitchFamily="34" charset="-120"/>
              <a:ea typeface="Noto Sans CJK TC Black" pitchFamily="34" charset="-120"/>
            </a:rPr>
            <a:t>提供勞健保</a:t>
          </a:r>
          <a:endParaRPr lang="en-US" altLang="zh-TW" sz="1800" b="1" kern="1200" spc="300" dirty="0">
            <a:solidFill>
              <a:schemeClr val="tx1"/>
            </a:solidFill>
            <a:latin typeface="Noto Sans CJK TC Black" pitchFamily="34" charset="-120"/>
            <a:ea typeface="Noto Sans CJK TC Black" pitchFamily="34" charset="-120"/>
          </a:endParaRPr>
        </a:p>
        <a:p>
          <a:pPr marL="171450" lvl="1" indent="-171450" algn="l" defTabSz="800100">
            <a:lnSpc>
              <a:spcPct val="70000"/>
            </a:lnSpc>
            <a:spcBef>
              <a:spcPct val="0"/>
            </a:spcBef>
            <a:spcAft>
              <a:spcPts val="0"/>
            </a:spcAft>
            <a:buChar char="•"/>
          </a:pPr>
          <a:r>
            <a:rPr lang="zh-TW" altLang="en-US" sz="1800" b="1" kern="1200" spc="300" dirty="0">
              <a:solidFill>
                <a:schemeClr val="tx1"/>
              </a:solidFill>
              <a:latin typeface="Noto Sans CJK TC Black" pitchFamily="34" charset="-120"/>
              <a:ea typeface="Noto Sans CJK TC Black" pitchFamily="34" charset="-120"/>
            </a:rPr>
            <a:t>提供團體意外險</a:t>
          </a:r>
          <a:endParaRPr lang="en-US" altLang="zh-TW" sz="1800" b="1" kern="1200" spc="300" dirty="0">
            <a:solidFill>
              <a:schemeClr val="tx1"/>
            </a:solidFill>
            <a:latin typeface="Noto Sans CJK TC Black" pitchFamily="34" charset="-120"/>
            <a:ea typeface="Noto Sans CJK TC Black" pitchFamily="34" charset="-120"/>
          </a:endParaRPr>
        </a:p>
      </dsp:txBody>
      <dsp:txXfrm>
        <a:off x="3166599" y="1789374"/>
        <a:ext cx="3149184" cy="1480985"/>
      </dsp:txXfrm>
    </dsp:sp>
    <dsp:sp modelId="{79B7D23A-6356-4BC8-898C-D1CA4AB11A02}">
      <dsp:nvSpPr>
        <dsp:cNvPr id="0" name=""/>
        <dsp:cNvSpPr/>
      </dsp:nvSpPr>
      <dsp:spPr>
        <a:xfrm>
          <a:off x="3754829" y="3619834"/>
          <a:ext cx="1247689" cy="886239"/>
        </a:xfrm>
        <a:prstGeom prst="roundRect">
          <a:avLst>
            <a:gd name="adj" fmla="val 16670"/>
          </a:avLst>
        </a:prstGeom>
        <a:solidFill>
          <a:srgbClr val="7030A0"/>
        </a:solid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1800" b="1" kern="1200" dirty="0">
              <a:effectLst>
                <a:outerShdw blurRad="50800" dist="38100" dir="2700000" algn="tl" rotWithShape="0">
                  <a:prstClr val="black"/>
                </a:outerShdw>
              </a:effectLst>
              <a:latin typeface="Noto Sans CJK TC Black" pitchFamily="34" charset="-120"/>
              <a:ea typeface="Noto Sans CJK TC Black" pitchFamily="34" charset="-120"/>
            </a:rPr>
            <a:t>培訓計畫</a:t>
          </a:r>
        </a:p>
      </dsp:txBody>
      <dsp:txXfrm>
        <a:off x="3798099" y="3663104"/>
        <a:ext cx="1161149" cy="799699"/>
      </dsp:txXfrm>
    </dsp:sp>
    <dsp:sp modelId="{9B780382-1520-4A1F-A393-4E77276C8C90}">
      <dsp:nvSpPr>
        <dsp:cNvPr id="0" name=""/>
        <dsp:cNvSpPr/>
      </dsp:nvSpPr>
      <dsp:spPr>
        <a:xfrm>
          <a:off x="5100151" y="3419375"/>
          <a:ext cx="2532049" cy="1077982"/>
        </a:xfrm>
        <a:prstGeom prst="rect">
          <a:avLst/>
        </a:prstGeom>
        <a:noFill/>
        <a:ln>
          <a:solidFill>
            <a:schemeClr val="accent2">
              <a:lumMod val="50000"/>
            </a:schemeClr>
          </a:solidFill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171450" lvl="1" indent="-171450" algn="l" defTabSz="800100">
            <a:lnSpc>
              <a:spcPct val="70000"/>
            </a:lnSpc>
            <a:spcBef>
              <a:spcPct val="0"/>
            </a:spcBef>
            <a:spcAft>
              <a:spcPts val="0"/>
            </a:spcAft>
            <a:buChar char="•"/>
          </a:pPr>
          <a:r>
            <a:rPr lang="zh-TW" altLang="en-US" sz="1800" b="1" kern="1200" spc="300">
              <a:solidFill>
                <a:schemeClr val="tx1"/>
              </a:solidFill>
              <a:latin typeface="Noto Sans CJK TC Black" pitchFamily="34" charset="-120"/>
              <a:ea typeface="Noto Sans CJK TC Black" pitchFamily="34" charset="-120"/>
            </a:rPr>
            <a:t>商品訓練</a:t>
          </a:r>
          <a:r>
            <a:rPr lang="en-US" altLang="zh-TW" sz="1800" b="1" kern="1200" spc="300">
              <a:solidFill>
                <a:schemeClr val="tx1"/>
              </a:solidFill>
              <a:latin typeface="Noto Sans CJK TC Black" pitchFamily="34" charset="-120"/>
              <a:ea typeface="Noto Sans CJK TC Black" pitchFamily="34" charset="-120"/>
            </a:rPr>
            <a:t>2-4</a:t>
          </a:r>
          <a:r>
            <a:rPr lang="zh-TW" altLang="en-US" sz="1800" b="1" kern="1200" spc="300">
              <a:solidFill>
                <a:schemeClr val="tx1"/>
              </a:solidFill>
              <a:latin typeface="Noto Sans CJK TC Black" pitchFamily="34" charset="-120"/>
              <a:ea typeface="Noto Sans CJK TC Black" pitchFamily="34" charset="-120"/>
            </a:rPr>
            <a:t>週</a:t>
          </a:r>
          <a:endParaRPr lang="zh-TW" altLang="en-US" sz="1800" kern="1200" dirty="0">
            <a:latin typeface="Noto Sans CJK TC Black" pitchFamily="34" charset="-120"/>
            <a:ea typeface="Noto Sans CJK TC Black" pitchFamily="34" charset="-120"/>
          </a:endParaRPr>
        </a:p>
        <a:p>
          <a:pPr marL="171450" lvl="1" indent="-171450" algn="l" defTabSz="800100">
            <a:lnSpc>
              <a:spcPct val="70000"/>
            </a:lnSpc>
            <a:spcBef>
              <a:spcPct val="0"/>
            </a:spcBef>
            <a:spcAft>
              <a:spcPts val="0"/>
            </a:spcAft>
            <a:buChar char="•"/>
          </a:pPr>
          <a:r>
            <a:rPr lang="zh-TW" altLang="en-US" sz="1800" b="1" kern="1200" spc="300" dirty="0">
              <a:solidFill>
                <a:schemeClr val="tx1"/>
              </a:solidFill>
              <a:latin typeface="Noto Sans CJK TC Black" pitchFamily="34" charset="-120"/>
              <a:ea typeface="Noto Sans CJK TC Black" pitchFamily="34" charset="-120"/>
            </a:rPr>
            <a:t>業務訓練</a:t>
          </a:r>
          <a:r>
            <a:rPr lang="en-US" altLang="zh-TW" sz="1800" b="1" kern="1200" spc="300" dirty="0">
              <a:solidFill>
                <a:schemeClr val="tx1"/>
              </a:solidFill>
              <a:latin typeface="Noto Sans CJK TC Black" pitchFamily="34" charset="-120"/>
              <a:ea typeface="Noto Sans CJK TC Black" pitchFamily="34" charset="-120"/>
            </a:rPr>
            <a:t>8</a:t>
          </a:r>
          <a:r>
            <a:rPr lang="zh-TW" altLang="en-US" sz="1800" b="1" kern="1200" spc="300" dirty="0">
              <a:solidFill>
                <a:schemeClr val="tx1"/>
              </a:solidFill>
              <a:latin typeface="Noto Sans CJK TC Black" pitchFamily="34" charset="-120"/>
              <a:ea typeface="Noto Sans CJK TC Black" pitchFamily="34" charset="-120"/>
            </a:rPr>
            <a:t>週</a:t>
          </a:r>
          <a:endParaRPr lang="en-US" altLang="zh-TW" sz="1800" b="1" kern="1200" spc="300" dirty="0">
            <a:solidFill>
              <a:schemeClr val="tx1"/>
            </a:solidFill>
            <a:latin typeface="Noto Sans CJK TC Black" pitchFamily="34" charset="-120"/>
            <a:ea typeface="Noto Sans CJK TC Black" pitchFamily="34" charset="-120"/>
          </a:endParaRPr>
        </a:p>
      </dsp:txBody>
      <dsp:txXfrm>
        <a:off x="5100151" y="3419375"/>
        <a:ext cx="2532049" cy="107798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33E83EF-A00A-4BAB-BEB7-A7D7076F65EA}">
      <dsp:nvSpPr>
        <dsp:cNvPr id="0" name=""/>
        <dsp:cNvSpPr/>
      </dsp:nvSpPr>
      <dsp:spPr>
        <a:xfrm>
          <a:off x="0" y="1181189"/>
          <a:ext cx="2622059" cy="3146470"/>
        </a:xfrm>
        <a:prstGeom prst="roundRect">
          <a:avLst>
            <a:gd name="adj" fmla="val 5000"/>
          </a:avLst>
        </a:prstGeom>
        <a:solidFill>
          <a:srgbClr val="7030A0"/>
        </a:solid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82296" rIns="106680" bIns="0" numCol="1" spcCol="1270" anchor="t" anchorCtr="0">
          <a:noAutofit/>
        </a:bodyPr>
        <a:lstStyle/>
        <a:p>
          <a:pPr marL="0" lvl="0" indent="0" algn="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TW" altLang="en-US" sz="2400" kern="1200" dirty="0"/>
        </a:p>
      </dsp:txBody>
      <dsp:txXfrm rot="16200000">
        <a:off x="-1027847" y="2209037"/>
        <a:ext cx="2580106" cy="524411"/>
      </dsp:txXfrm>
    </dsp:sp>
    <dsp:sp modelId="{E6C7C51B-F4EF-453E-9274-B21EDAE19D9C}">
      <dsp:nvSpPr>
        <dsp:cNvPr id="0" name=""/>
        <dsp:cNvSpPr/>
      </dsp:nvSpPr>
      <dsp:spPr>
        <a:xfrm>
          <a:off x="2705341" y="1425702"/>
          <a:ext cx="2622059" cy="3146470"/>
        </a:xfrm>
        <a:prstGeom prst="roundRect">
          <a:avLst>
            <a:gd name="adj" fmla="val 5000"/>
          </a:avLst>
        </a:prstGeom>
        <a:solidFill>
          <a:srgbClr val="7030A0"/>
        </a:solid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82296" rIns="106680" bIns="0" numCol="1" spcCol="1270" anchor="t" anchorCtr="0">
          <a:noAutofit/>
        </a:bodyPr>
        <a:lstStyle/>
        <a:p>
          <a:pPr marL="0" lvl="0" indent="0" algn="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TW" altLang="en-US" sz="2400" kern="1200" dirty="0"/>
        </a:p>
      </dsp:txBody>
      <dsp:txXfrm rot="16200000">
        <a:off x="1677494" y="2453549"/>
        <a:ext cx="2580106" cy="524411"/>
      </dsp:txXfrm>
    </dsp:sp>
    <dsp:sp modelId="{531212C6-B268-46C8-A210-2033AE3E7C60}">
      <dsp:nvSpPr>
        <dsp:cNvPr id="0" name=""/>
        <dsp:cNvSpPr/>
      </dsp:nvSpPr>
      <dsp:spPr>
        <a:xfrm rot="5400000">
          <a:off x="2496370" y="3642688"/>
          <a:ext cx="462361" cy="393308"/>
        </a:xfrm>
        <a:prstGeom prst="flowChartExtra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BC5C5CE-0B93-411D-8C37-6F989151738E}">
      <dsp:nvSpPr>
        <dsp:cNvPr id="0" name=""/>
        <dsp:cNvSpPr/>
      </dsp:nvSpPr>
      <dsp:spPr>
        <a:xfrm>
          <a:off x="3229753" y="1425702"/>
          <a:ext cx="1953434" cy="3146470"/>
        </a:xfrm>
        <a:prstGeom prst="rect">
          <a:avLst/>
        </a:prstGeom>
        <a:noFill/>
        <a:ln w="400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61722" rIns="0" bIns="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TW" altLang="en-US" sz="1800" b="1" kern="1200" spc="300" dirty="0">
            <a:solidFill>
              <a:schemeClr val="bg1"/>
            </a:solidFill>
            <a:effectLst>
              <a:outerShdw blurRad="50800" dist="38100" dir="2700000" algn="tl" rotWithShape="0">
                <a:prstClr val="black"/>
              </a:outerShdw>
            </a:effectLst>
            <a:latin typeface="Noto Sans CJK TC Black" pitchFamily="34" charset="-120"/>
            <a:ea typeface="Noto Sans CJK TC Black" pitchFamily="34" charset="-120"/>
            <a:cs typeface="+mn-cs"/>
          </a:endParaRP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TW" altLang="en-US" sz="1600" b="1" kern="1200" spc="3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3229753" y="1425702"/>
        <a:ext cx="1953434" cy="3146470"/>
      </dsp:txXfrm>
    </dsp:sp>
    <dsp:sp modelId="{9627C8F3-58D5-40B1-B4F9-C718C7B413EF}">
      <dsp:nvSpPr>
        <dsp:cNvPr id="0" name=""/>
        <dsp:cNvSpPr/>
      </dsp:nvSpPr>
      <dsp:spPr>
        <a:xfrm>
          <a:off x="5428271" y="1142236"/>
          <a:ext cx="2622059" cy="3146470"/>
        </a:xfrm>
        <a:prstGeom prst="roundRect">
          <a:avLst>
            <a:gd name="adj" fmla="val 5000"/>
          </a:avLst>
        </a:prstGeom>
        <a:solidFill>
          <a:srgbClr val="7030A0"/>
        </a:solid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82296" rIns="106680" bIns="0" numCol="1" spcCol="1270" anchor="t" anchorCtr="0">
          <a:noAutofit/>
        </a:bodyPr>
        <a:lstStyle/>
        <a:p>
          <a:pPr marL="0" lvl="0" indent="0" algn="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TW" altLang="en-US" sz="2400" kern="1200" dirty="0"/>
        </a:p>
      </dsp:txBody>
      <dsp:txXfrm rot="16200000">
        <a:off x="4400424" y="2170083"/>
        <a:ext cx="2580106" cy="524411"/>
      </dsp:txXfrm>
    </dsp:sp>
    <dsp:sp modelId="{65159C22-5379-464C-B3DB-DAB22776CE49}">
      <dsp:nvSpPr>
        <dsp:cNvPr id="0" name=""/>
        <dsp:cNvSpPr/>
      </dsp:nvSpPr>
      <dsp:spPr>
        <a:xfrm rot="5400000">
          <a:off x="5210201" y="3642688"/>
          <a:ext cx="462361" cy="393308"/>
        </a:xfrm>
        <a:prstGeom prst="flowChartExtra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06A8441-D079-4362-BE6C-C5840FCD9D9C}">
      <dsp:nvSpPr>
        <dsp:cNvPr id="0" name=""/>
        <dsp:cNvSpPr/>
      </dsp:nvSpPr>
      <dsp:spPr>
        <a:xfrm rot="5400000">
          <a:off x="4399724" y="-1983570"/>
          <a:ext cx="1051229" cy="5048817"/>
        </a:xfrm>
        <a:prstGeom prst="roundRect">
          <a:avLst/>
        </a:prstGeom>
        <a:solidFill>
          <a:schemeClr val="accent4">
            <a:lumMod val="40000"/>
            <a:lumOff val="60000"/>
            <a:alpha val="90000"/>
          </a:schemeClr>
        </a:solidFill>
        <a:ln w="40000" cap="flat" cmpd="sng" algn="ctr">
          <a:solidFill>
            <a:schemeClr val="accent4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0" lvl="1" indent="0" algn="l" defTabSz="800100">
            <a:lnSpc>
              <a:spcPct val="70000"/>
            </a:lnSpc>
            <a:spcBef>
              <a:spcPct val="0"/>
            </a:spcBef>
            <a:spcAft>
              <a:spcPts val="0"/>
            </a:spcAft>
            <a:buChar char="•"/>
          </a:pPr>
          <a:r>
            <a:rPr lang="en-US" altLang="zh-TW" sz="1800" b="1" kern="1200" dirty="0">
              <a:latin typeface="Noto Sans CJK TC Black" pitchFamily="34" charset="-120"/>
              <a:ea typeface="Noto Sans CJK TC Black" pitchFamily="34" charset="-120"/>
            </a:rPr>
            <a:t>$ 8,000 / </a:t>
          </a:r>
          <a:r>
            <a:rPr lang="zh-TW" altLang="zh-TW" sz="1800" b="1" kern="1200" dirty="0">
              <a:latin typeface="Noto Sans CJK TC Black" pitchFamily="34" charset="-120"/>
              <a:ea typeface="Noto Sans CJK TC Black" pitchFamily="34" charset="-120"/>
            </a:rPr>
            <a:t>月</a:t>
          </a:r>
          <a:r>
            <a:rPr lang="en-US" altLang="zh-TW" sz="1800" b="1" kern="1200" dirty="0">
              <a:latin typeface="Noto Sans CJK TC Black" pitchFamily="34" charset="-120"/>
              <a:ea typeface="Noto Sans CJK TC Black" pitchFamily="34" charset="-120"/>
            </a:rPr>
            <a:t>+</a:t>
          </a:r>
          <a:r>
            <a:rPr lang="zh-TW" altLang="en-US" sz="1800" b="1" kern="1200" dirty="0">
              <a:latin typeface="Noto Sans CJK TC Black" pitchFamily="34" charset="-120"/>
              <a:ea typeface="Noto Sans CJK TC Black" pitchFamily="34" charset="-120"/>
            </a:rPr>
            <a:t>團體保險 </a:t>
          </a:r>
        </a:p>
        <a:p>
          <a:pPr marL="0" lvl="1" indent="0" algn="l" defTabSz="800100">
            <a:lnSpc>
              <a:spcPct val="70000"/>
            </a:lnSpc>
            <a:spcBef>
              <a:spcPct val="0"/>
            </a:spcBef>
            <a:spcAft>
              <a:spcPts val="0"/>
            </a:spcAft>
            <a:buChar char="•"/>
          </a:pPr>
          <a:r>
            <a:rPr lang="zh-TW" altLang="en-US" sz="1800" b="1" kern="1200" dirty="0">
              <a:latin typeface="Noto Sans CJK TC Black" pitchFamily="34" charset="-120"/>
              <a:ea typeface="Noto Sans CJK TC Black" pitchFamily="34" charset="-120"/>
            </a:rPr>
            <a:t>每周最多兩日返校上課，不扣獎助學金</a:t>
          </a:r>
        </a:p>
      </dsp:txBody>
      <dsp:txXfrm rot="-5400000">
        <a:off x="2452247" y="66541"/>
        <a:ext cx="4946183" cy="948595"/>
      </dsp:txXfrm>
    </dsp:sp>
    <dsp:sp modelId="{32382451-A717-4EF3-95EF-2776D3955B9C}">
      <dsp:nvSpPr>
        <dsp:cNvPr id="0" name=""/>
        <dsp:cNvSpPr/>
      </dsp:nvSpPr>
      <dsp:spPr>
        <a:xfrm>
          <a:off x="137160" y="0"/>
          <a:ext cx="1961901" cy="1078770"/>
        </a:xfrm>
        <a:prstGeom prst="roundRect">
          <a:avLst/>
        </a:prstGeom>
        <a:solidFill>
          <a:srgbClr val="7030A0"/>
        </a:solid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1800" b="1" kern="1200" spc="300" dirty="0">
              <a:solidFill>
                <a:schemeClr val="bg1"/>
              </a:solidFill>
              <a:effectLst>
                <a:outerShdw blurRad="50800" dist="38100" dir="2700000" algn="tl" rotWithShape="0">
                  <a:prstClr val="black"/>
                </a:outerShdw>
              </a:effectLst>
              <a:latin typeface="Noto Sans CJK TC Black" pitchFamily="34" charset="-120"/>
              <a:ea typeface="Noto Sans CJK TC Black" pitchFamily="34" charset="-120"/>
              <a:cs typeface="+mn-cs"/>
            </a:rPr>
            <a:t>實習獎助學金</a:t>
          </a:r>
        </a:p>
      </dsp:txBody>
      <dsp:txXfrm>
        <a:off x="189821" y="52661"/>
        <a:ext cx="1856579" cy="973448"/>
      </dsp:txXfrm>
    </dsp:sp>
    <dsp:sp modelId="{6F3FE99C-925D-48F3-BEC8-5FC0FBDA58BD}">
      <dsp:nvSpPr>
        <dsp:cNvPr id="0" name=""/>
        <dsp:cNvSpPr/>
      </dsp:nvSpPr>
      <dsp:spPr>
        <a:xfrm rot="5400000">
          <a:off x="4312018" y="-735794"/>
          <a:ext cx="1226641" cy="5048817"/>
        </a:xfrm>
        <a:prstGeom prst="roundRect">
          <a:avLst/>
        </a:prstGeom>
        <a:solidFill>
          <a:schemeClr val="accent4">
            <a:lumMod val="40000"/>
            <a:lumOff val="60000"/>
            <a:alpha val="90000"/>
          </a:schemeClr>
        </a:solidFill>
        <a:ln w="40000" cap="flat" cmpd="sng" algn="ctr">
          <a:solidFill>
            <a:schemeClr val="accent4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800100">
            <a:lnSpc>
              <a:spcPct val="70000"/>
            </a:lnSpc>
            <a:spcBef>
              <a:spcPct val="0"/>
            </a:spcBef>
            <a:spcAft>
              <a:spcPts val="0"/>
            </a:spcAft>
            <a:buChar char="•"/>
          </a:pPr>
          <a:r>
            <a:rPr lang="zh-TW" altLang="en-US" sz="1800" b="1" kern="1200" dirty="0">
              <a:latin typeface="Noto Sans CJK TC Black" pitchFamily="34" charset="-120"/>
              <a:ea typeface="Noto Sans CJK TC Black" pitchFamily="34" charset="-120"/>
            </a:rPr>
            <a:t>薪資 </a:t>
          </a:r>
          <a:r>
            <a:rPr lang="en-US" altLang="zh-TW" sz="1800" b="1" kern="1200" dirty="0">
              <a:latin typeface="Noto Sans CJK TC Black" pitchFamily="34" charset="-120"/>
              <a:ea typeface="Noto Sans CJK TC Black" pitchFamily="34" charset="-120"/>
            </a:rPr>
            <a:t>$29,500</a:t>
          </a:r>
          <a:endParaRPr lang="zh-TW" altLang="en-US" sz="1800" b="1" kern="1200" dirty="0">
            <a:latin typeface="Noto Sans CJK TC Black" pitchFamily="34" charset="-120"/>
            <a:ea typeface="Noto Sans CJK TC Black" pitchFamily="34" charset="-120"/>
          </a:endParaRPr>
        </a:p>
        <a:p>
          <a:pPr marL="171450" lvl="1" indent="-171450" algn="l" defTabSz="800100">
            <a:lnSpc>
              <a:spcPct val="70000"/>
            </a:lnSpc>
            <a:spcBef>
              <a:spcPct val="0"/>
            </a:spcBef>
            <a:spcAft>
              <a:spcPts val="0"/>
            </a:spcAft>
            <a:buChar char="•"/>
          </a:pPr>
          <a:r>
            <a:rPr lang="zh-TW" altLang="en-US" sz="1800" b="1" kern="1200" dirty="0">
              <a:latin typeface="Noto Sans CJK TC Black" pitchFamily="34" charset="-120"/>
              <a:ea typeface="Noto Sans CJK TC Black" pitchFamily="34" charset="-120"/>
            </a:rPr>
            <a:t>伙食津貼</a:t>
          </a:r>
          <a:r>
            <a:rPr lang="en-US" altLang="zh-TW" sz="1800" b="1" kern="1200" dirty="0">
              <a:latin typeface="Noto Sans CJK TC Black" pitchFamily="34" charset="-120"/>
              <a:ea typeface="Noto Sans CJK TC Black" pitchFamily="34" charset="-120"/>
            </a:rPr>
            <a:t>$3,000</a:t>
          </a:r>
          <a:endParaRPr lang="zh-TW" altLang="en-US" sz="1800" b="1" kern="1200" dirty="0">
            <a:latin typeface="Noto Sans CJK TC Black" pitchFamily="34" charset="-120"/>
            <a:ea typeface="Noto Sans CJK TC Black" pitchFamily="34" charset="-120"/>
          </a:endParaRPr>
        </a:p>
        <a:p>
          <a:pPr marL="171450" lvl="1" indent="-171450" algn="l" defTabSz="800100">
            <a:lnSpc>
              <a:spcPct val="70000"/>
            </a:lnSpc>
            <a:spcBef>
              <a:spcPct val="0"/>
            </a:spcBef>
            <a:spcAft>
              <a:spcPts val="0"/>
            </a:spcAft>
            <a:buChar char="•"/>
          </a:pPr>
          <a:r>
            <a:rPr lang="zh-TW" altLang="en-US" sz="1800" b="1" kern="1200" dirty="0">
              <a:latin typeface="Noto Sans CJK TC Black" pitchFamily="34" charset="-120"/>
              <a:ea typeface="Noto Sans CJK TC Black" pitchFamily="34" charset="-120"/>
            </a:rPr>
            <a:t>提供勞健保、團體保險</a:t>
          </a:r>
        </a:p>
        <a:p>
          <a:pPr marL="171450" lvl="1" indent="-171450" algn="l" defTabSz="800100">
            <a:lnSpc>
              <a:spcPct val="70000"/>
            </a:lnSpc>
            <a:spcBef>
              <a:spcPct val="0"/>
            </a:spcBef>
            <a:spcAft>
              <a:spcPts val="0"/>
            </a:spcAft>
            <a:buChar char="•"/>
          </a:pPr>
          <a:r>
            <a:rPr lang="zh-TW" altLang="en-US" sz="1800" b="1" kern="1200" dirty="0">
              <a:latin typeface="Noto Sans CJK TC Black" pitchFamily="34" charset="-120"/>
              <a:ea typeface="Noto Sans CJK TC Black" pitchFamily="34" charset="-120"/>
            </a:rPr>
            <a:t>各項商品業務獎金</a:t>
          </a:r>
        </a:p>
      </dsp:txBody>
      <dsp:txXfrm rot="-5400000">
        <a:off x="2460810" y="1235174"/>
        <a:ext cx="4929057" cy="1106881"/>
      </dsp:txXfrm>
    </dsp:sp>
    <dsp:sp modelId="{C34ABB8E-990E-495F-86E6-23B8F1C35A3B}">
      <dsp:nvSpPr>
        <dsp:cNvPr id="0" name=""/>
        <dsp:cNvSpPr/>
      </dsp:nvSpPr>
      <dsp:spPr>
        <a:xfrm>
          <a:off x="137160" y="1162709"/>
          <a:ext cx="1961901" cy="1251809"/>
        </a:xfrm>
        <a:prstGeom prst="roundRect">
          <a:avLst/>
        </a:prstGeom>
        <a:solidFill>
          <a:srgbClr val="7030A0"/>
        </a:solid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1800" b="1" kern="1200" spc="300" dirty="0">
              <a:solidFill>
                <a:schemeClr val="bg1"/>
              </a:solidFill>
              <a:effectLst>
                <a:outerShdw blurRad="50800" dist="38100" dir="2700000" algn="tl" rotWithShape="0">
                  <a:prstClr val="black"/>
                </a:outerShdw>
              </a:effectLst>
              <a:latin typeface="Noto Sans CJK TC Black" pitchFamily="34" charset="-120"/>
              <a:ea typeface="Noto Sans CJK TC Black" pitchFamily="34" charset="-120"/>
              <a:cs typeface="+mn-cs"/>
            </a:rPr>
            <a:t>儲備培訓聘用</a:t>
          </a:r>
        </a:p>
      </dsp:txBody>
      <dsp:txXfrm>
        <a:off x="198268" y="1223817"/>
        <a:ext cx="1839685" cy="1129593"/>
      </dsp:txXfrm>
    </dsp:sp>
    <dsp:sp modelId="{72551994-4B9C-4D42-86A7-58A2653179F0}">
      <dsp:nvSpPr>
        <dsp:cNvPr id="0" name=""/>
        <dsp:cNvSpPr/>
      </dsp:nvSpPr>
      <dsp:spPr>
        <a:xfrm rot="5400000">
          <a:off x="3914759" y="981260"/>
          <a:ext cx="2012397" cy="5043887"/>
        </a:xfrm>
        <a:prstGeom prst="roundRect">
          <a:avLst/>
        </a:prstGeom>
        <a:solidFill>
          <a:schemeClr val="accent4">
            <a:lumMod val="40000"/>
            <a:lumOff val="60000"/>
            <a:alpha val="90000"/>
          </a:schemeClr>
        </a:solidFill>
        <a:ln w="40000" cap="flat" cmpd="sng" algn="ctr">
          <a:solidFill>
            <a:schemeClr val="accent4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800100">
            <a:lnSpc>
              <a:spcPct val="70000"/>
            </a:lnSpc>
            <a:spcBef>
              <a:spcPct val="0"/>
            </a:spcBef>
            <a:spcAft>
              <a:spcPts val="0"/>
            </a:spcAft>
            <a:buChar char="•"/>
          </a:pPr>
          <a:r>
            <a:rPr lang="zh-TW" altLang="en-US" sz="1800" b="1" kern="1200" dirty="0">
              <a:latin typeface="Noto Sans CJK TC Black" pitchFamily="34" charset="-120"/>
              <a:ea typeface="Noto Sans CJK TC Black" pitchFamily="34" charset="-120"/>
            </a:rPr>
            <a:t>正式任用後、依績效調升本薪</a:t>
          </a:r>
        </a:p>
        <a:p>
          <a:pPr marL="171450" lvl="1" indent="-171450" algn="l" defTabSz="800100">
            <a:lnSpc>
              <a:spcPct val="70000"/>
            </a:lnSpc>
            <a:spcBef>
              <a:spcPct val="0"/>
            </a:spcBef>
            <a:spcAft>
              <a:spcPts val="0"/>
            </a:spcAft>
            <a:buChar char="•"/>
          </a:pPr>
          <a:r>
            <a:rPr lang="zh-TW" altLang="en-US" sz="1800" b="1" kern="1200" dirty="0">
              <a:latin typeface="Noto Sans CJK TC Black" pitchFamily="34" charset="-120"/>
              <a:ea typeface="Noto Sans CJK TC Black" pitchFamily="34" charset="-120"/>
            </a:rPr>
            <a:t>伙食津貼</a:t>
          </a:r>
          <a:r>
            <a:rPr lang="en-US" altLang="zh-TW" sz="1800" b="1" kern="1200" dirty="0">
              <a:latin typeface="Noto Sans CJK TC Black" pitchFamily="34" charset="-120"/>
              <a:ea typeface="Noto Sans CJK TC Black" pitchFamily="34" charset="-120"/>
            </a:rPr>
            <a:t>$3,000</a:t>
          </a:r>
          <a:endParaRPr lang="zh-TW" altLang="en-US" sz="1800" b="1" kern="1200" dirty="0">
            <a:latin typeface="Noto Sans CJK TC Black" pitchFamily="34" charset="-120"/>
            <a:ea typeface="Noto Sans CJK TC Black" pitchFamily="34" charset="-120"/>
          </a:endParaRPr>
        </a:p>
        <a:p>
          <a:pPr marL="171450" lvl="1" indent="-171450" algn="l" defTabSz="800100">
            <a:lnSpc>
              <a:spcPct val="70000"/>
            </a:lnSpc>
            <a:spcBef>
              <a:spcPct val="0"/>
            </a:spcBef>
            <a:spcAft>
              <a:spcPts val="0"/>
            </a:spcAft>
            <a:buChar char="•"/>
          </a:pPr>
          <a:r>
            <a:rPr lang="zh-TW" altLang="en-US" sz="1800" b="1" kern="1200" dirty="0">
              <a:latin typeface="Noto Sans CJK TC Black" pitchFamily="34" charset="-120"/>
              <a:ea typeface="Noto Sans CJK TC Black" pitchFamily="34" charset="-120"/>
            </a:rPr>
            <a:t>提供勞健保、提供團體保險</a:t>
          </a:r>
        </a:p>
        <a:p>
          <a:pPr marL="171450" lvl="1" indent="-171450" algn="l" defTabSz="800100">
            <a:lnSpc>
              <a:spcPct val="70000"/>
            </a:lnSpc>
            <a:spcBef>
              <a:spcPct val="0"/>
            </a:spcBef>
            <a:spcAft>
              <a:spcPts val="0"/>
            </a:spcAft>
            <a:buChar char="•"/>
          </a:pPr>
          <a:r>
            <a:rPr lang="zh-TW" altLang="en-US" sz="1800" b="1" kern="1200" dirty="0">
              <a:latin typeface="Noto Sans CJK TC Black" pitchFamily="34" charset="-120"/>
              <a:ea typeface="Noto Sans CJK TC Black" pitchFamily="34" charset="-120"/>
            </a:rPr>
            <a:t>各項商品業務獎金</a:t>
          </a:r>
        </a:p>
        <a:p>
          <a:pPr marL="171450" lvl="1" indent="-171450" algn="l" defTabSz="800100">
            <a:lnSpc>
              <a:spcPct val="70000"/>
            </a:lnSpc>
            <a:spcBef>
              <a:spcPct val="0"/>
            </a:spcBef>
            <a:spcAft>
              <a:spcPts val="0"/>
            </a:spcAft>
            <a:buChar char="•"/>
          </a:pPr>
          <a:r>
            <a:rPr lang="zh-TW" altLang="en-US" sz="1800" b="1" kern="1200" dirty="0">
              <a:latin typeface="Noto Sans CJK TC Black" pitchFamily="34" charset="-120"/>
              <a:ea typeface="Noto Sans CJK TC Black" pitchFamily="34" charset="-120"/>
            </a:rPr>
            <a:t>各類員工福利</a:t>
          </a:r>
        </a:p>
      </dsp:txBody>
      <dsp:txXfrm rot="-5400000">
        <a:off x="2497251" y="2595242"/>
        <a:ext cx="4847413" cy="1815923"/>
      </dsp:txXfrm>
    </dsp:sp>
    <dsp:sp modelId="{EE5CEA0D-253D-4806-A0F6-C5CA3DDA74F5}">
      <dsp:nvSpPr>
        <dsp:cNvPr id="0" name=""/>
        <dsp:cNvSpPr/>
      </dsp:nvSpPr>
      <dsp:spPr>
        <a:xfrm>
          <a:off x="127619" y="2539106"/>
          <a:ext cx="1959985" cy="1649722"/>
        </a:xfrm>
        <a:prstGeom prst="roundRect">
          <a:avLst/>
        </a:prstGeom>
        <a:solidFill>
          <a:srgbClr val="7030A0"/>
        </a:solid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1800" b="1" kern="1200" spc="300" dirty="0">
              <a:solidFill>
                <a:schemeClr val="bg1"/>
              </a:solidFill>
              <a:effectLst>
                <a:outerShdw blurRad="50800" dist="38100" dir="2700000" algn="tl" rotWithShape="0">
                  <a:prstClr val="black"/>
                </a:outerShdw>
              </a:effectLst>
              <a:latin typeface="Noto Sans CJK TC Black" pitchFamily="34" charset="-120"/>
              <a:ea typeface="Noto Sans CJK TC Black" pitchFamily="34" charset="-120"/>
              <a:cs typeface="+mn-cs"/>
            </a:rPr>
            <a:t>正式任用</a:t>
          </a:r>
        </a:p>
      </dsp:txBody>
      <dsp:txXfrm>
        <a:off x="208152" y="2619639"/>
        <a:ext cx="1798919" cy="148865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5C4BE98-1C5C-429E-9DD9-9310D379604A}">
      <dsp:nvSpPr>
        <dsp:cNvPr id="0" name=""/>
        <dsp:cNvSpPr/>
      </dsp:nvSpPr>
      <dsp:spPr>
        <a:xfrm>
          <a:off x="3888608" y="1476702"/>
          <a:ext cx="3416049" cy="19762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8811"/>
              </a:lnTo>
              <a:lnTo>
                <a:pt x="3416049" y="98811"/>
              </a:lnTo>
              <a:lnTo>
                <a:pt x="3416049" y="197622"/>
              </a:lnTo>
            </a:path>
          </a:pathLst>
        </a:custGeom>
        <a:noFill/>
        <a:ln w="400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480B3D2-3F4C-4C1C-92C8-A29EDCDBAD6F}">
      <dsp:nvSpPr>
        <dsp:cNvPr id="0" name=""/>
        <dsp:cNvSpPr/>
      </dsp:nvSpPr>
      <dsp:spPr>
        <a:xfrm>
          <a:off x="3888608" y="1476702"/>
          <a:ext cx="2277366" cy="19762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8811"/>
              </a:lnTo>
              <a:lnTo>
                <a:pt x="2277366" y="98811"/>
              </a:lnTo>
              <a:lnTo>
                <a:pt x="2277366" y="197622"/>
              </a:lnTo>
            </a:path>
          </a:pathLst>
        </a:custGeom>
        <a:noFill/>
        <a:ln w="400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1469F0A-4D3A-4DEB-821E-08984BE7CC57}">
      <dsp:nvSpPr>
        <dsp:cNvPr id="0" name=""/>
        <dsp:cNvSpPr/>
      </dsp:nvSpPr>
      <dsp:spPr>
        <a:xfrm>
          <a:off x="3888608" y="1476702"/>
          <a:ext cx="1138683" cy="19762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8811"/>
              </a:lnTo>
              <a:lnTo>
                <a:pt x="1138683" y="98811"/>
              </a:lnTo>
              <a:lnTo>
                <a:pt x="1138683" y="197622"/>
              </a:lnTo>
            </a:path>
          </a:pathLst>
        </a:custGeom>
        <a:noFill/>
        <a:ln w="400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FC2468D-CFFD-46FB-9490-9B37CEC9A61E}">
      <dsp:nvSpPr>
        <dsp:cNvPr id="0" name=""/>
        <dsp:cNvSpPr/>
      </dsp:nvSpPr>
      <dsp:spPr>
        <a:xfrm>
          <a:off x="3842888" y="1476702"/>
          <a:ext cx="91440" cy="19762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97622"/>
              </a:lnTo>
            </a:path>
          </a:pathLst>
        </a:custGeom>
        <a:noFill/>
        <a:ln w="400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77C73FD-5C15-44C7-9F74-E09DAFA400A4}">
      <dsp:nvSpPr>
        <dsp:cNvPr id="0" name=""/>
        <dsp:cNvSpPr/>
      </dsp:nvSpPr>
      <dsp:spPr>
        <a:xfrm>
          <a:off x="2749925" y="1476702"/>
          <a:ext cx="1138683" cy="197622"/>
        </a:xfrm>
        <a:custGeom>
          <a:avLst/>
          <a:gdLst/>
          <a:ahLst/>
          <a:cxnLst/>
          <a:rect l="0" t="0" r="0" b="0"/>
          <a:pathLst>
            <a:path>
              <a:moveTo>
                <a:pt x="1138683" y="0"/>
              </a:moveTo>
              <a:lnTo>
                <a:pt x="1138683" y="98811"/>
              </a:lnTo>
              <a:lnTo>
                <a:pt x="0" y="98811"/>
              </a:lnTo>
              <a:lnTo>
                <a:pt x="0" y="197622"/>
              </a:lnTo>
            </a:path>
          </a:pathLst>
        </a:custGeom>
        <a:noFill/>
        <a:ln w="400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8944C01-229F-4FDF-8871-3E57CBE941DF}">
      <dsp:nvSpPr>
        <dsp:cNvPr id="0" name=""/>
        <dsp:cNvSpPr/>
      </dsp:nvSpPr>
      <dsp:spPr>
        <a:xfrm>
          <a:off x="1611242" y="2144855"/>
          <a:ext cx="432887" cy="95047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50470"/>
              </a:lnTo>
              <a:lnTo>
                <a:pt x="432887" y="950470"/>
              </a:lnTo>
            </a:path>
          </a:pathLst>
        </a:custGeom>
        <a:noFill/>
        <a:ln w="400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F818B1F-7BE3-470F-9D03-D2819346A37B}">
      <dsp:nvSpPr>
        <dsp:cNvPr id="0" name=""/>
        <dsp:cNvSpPr/>
      </dsp:nvSpPr>
      <dsp:spPr>
        <a:xfrm>
          <a:off x="1611242" y="2144855"/>
          <a:ext cx="432887" cy="28231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82318"/>
              </a:lnTo>
              <a:lnTo>
                <a:pt x="432887" y="282318"/>
              </a:lnTo>
            </a:path>
          </a:pathLst>
        </a:custGeom>
        <a:noFill/>
        <a:ln w="400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677EFB1-BE45-4467-BD2E-D79D227FF955}">
      <dsp:nvSpPr>
        <dsp:cNvPr id="0" name=""/>
        <dsp:cNvSpPr/>
      </dsp:nvSpPr>
      <dsp:spPr>
        <a:xfrm>
          <a:off x="1611242" y="1476702"/>
          <a:ext cx="2277366" cy="197622"/>
        </a:xfrm>
        <a:custGeom>
          <a:avLst/>
          <a:gdLst/>
          <a:ahLst/>
          <a:cxnLst/>
          <a:rect l="0" t="0" r="0" b="0"/>
          <a:pathLst>
            <a:path>
              <a:moveTo>
                <a:pt x="2277366" y="0"/>
              </a:moveTo>
              <a:lnTo>
                <a:pt x="2277366" y="98811"/>
              </a:lnTo>
              <a:lnTo>
                <a:pt x="0" y="98811"/>
              </a:lnTo>
              <a:lnTo>
                <a:pt x="0" y="197622"/>
              </a:lnTo>
            </a:path>
          </a:pathLst>
        </a:custGeom>
        <a:noFill/>
        <a:ln w="400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B093681-0C38-403E-973C-35F99FE6B3A7}">
      <dsp:nvSpPr>
        <dsp:cNvPr id="0" name=""/>
        <dsp:cNvSpPr/>
      </dsp:nvSpPr>
      <dsp:spPr>
        <a:xfrm>
          <a:off x="472559" y="1476702"/>
          <a:ext cx="3416049" cy="197622"/>
        </a:xfrm>
        <a:custGeom>
          <a:avLst/>
          <a:gdLst/>
          <a:ahLst/>
          <a:cxnLst/>
          <a:rect l="0" t="0" r="0" b="0"/>
          <a:pathLst>
            <a:path>
              <a:moveTo>
                <a:pt x="3416049" y="0"/>
              </a:moveTo>
              <a:lnTo>
                <a:pt x="3416049" y="98811"/>
              </a:lnTo>
              <a:lnTo>
                <a:pt x="0" y="98811"/>
              </a:lnTo>
              <a:lnTo>
                <a:pt x="0" y="197622"/>
              </a:lnTo>
            </a:path>
          </a:pathLst>
        </a:custGeom>
        <a:noFill/>
        <a:ln w="400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7476698-7542-40C9-9D79-B06C19867DE1}">
      <dsp:nvSpPr>
        <dsp:cNvPr id="0" name=""/>
        <dsp:cNvSpPr/>
      </dsp:nvSpPr>
      <dsp:spPr>
        <a:xfrm>
          <a:off x="3653343" y="1006172"/>
          <a:ext cx="470530" cy="470530"/>
        </a:xfrm>
        <a:prstGeom prst="arc">
          <a:avLst>
            <a:gd name="adj1" fmla="val 13200000"/>
            <a:gd name="adj2" fmla="val 19200000"/>
          </a:avLst>
        </a:prstGeom>
        <a:noFill/>
        <a:ln w="400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2254608-FFC7-450B-84FF-C3AD56227F6E}">
      <dsp:nvSpPr>
        <dsp:cNvPr id="0" name=""/>
        <dsp:cNvSpPr/>
      </dsp:nvSpPr>
      <dsp:spPr>
        <a:xfrm>
          <a:off x="3653343" y="1006172"/>
          <a:ext cx="470530" cy="470530"/>
        </a:xfrm>
        <a:prstGeom prst="arc">
          <a:avLst>
            <a:gd name="adj1" fmla="val 2400000"/>
            <a:gd name="adj2" fmla="val 8400000"/>
          </a:avLst>
        </a:prstGeom>
        <a:noFill/>
        <a:ln w="400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B6053B7-B58F-4EEB-A0CE-80379BDDCF04}">
      <dsp:nvSpPr>
        <dsp:cNvPr id="0" name=""/>
        <dsp:cNvSpPr/>
      </dsp:nvSpPr>
      <dsp:spPr>
        <a:xfrm>
          <a:off x="3418078" y="1090867"/>
          <a:ext cx="941060" cy="301139"/>
        </a:xfrm>
        <a:prstGeom prst="rect">
          <a:avLst/>
        </a:prstGeom>
        <a:noFill/>
        <a:ln w="11430" cap="flat" cmpd="sng" algn="ctr">
          <a:noFill/>
          <a:prstDash val="solid"/>
        </a:ln>
        <a:effectLst>
          <a:outerShdw blurRad="39000" dist="25400" dir="5400000" rotWithShape="0">
            <a:schemeClr val="lt1">
              <a:alpha val="90000"/>
              <a:hueOff val="0"/>
              <a:satOff val="0"/>
              <a:lumOff val="0"/>
              <a:alphaOff val="0"/>
              <a:shade val="33000"/>
              <a:alpha val="83000"/>
            </a:schemeClr>
          </a:outerShdw>
        </a:effectLst>
        <a:sp3d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1800" kern="1200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50800" dist="38100" dir="2700000" algn="tl" rotWithShape="0">
                  <a:schemeClr val="accent2">
                    <a:lumMod val="20000"/>
                    <a:lumOff val="80000"/>
                  </a:schemeClr>
                </a:outerShdw>
              </a:effectLst>
              <a:latin typeface="Noto Sans CJK TC Black" pitchFamily="34" charset="-120"/>
              <a:ea typeface="Noto Sans CJK TC Black" pitchFamily="34" charset="-120"/>
            </a:rPr>
            <a:t>兆豐金控</a:t>
          </a:r>
        </a:p>
      </dsp:txBody>
      <dsp:txXfrm>
        <a:off x="3418078" y="1090867"/>
        <a:ext cx="941060" cy="301139"/>
      </dsp:txXfrm>
    </dsp:sp>
    <dsp:sp modelId="{4F8B62CA-541D-46AB-A0AC-DDAE7C740925}">
      <dsp:nvSpPr>
        <dsp:cNvPr id="0" name=""/>
        <dsp:cNvSpPr/>
      </dsp:nvSpPr>
      <dsp:spPr>
        <a:xfrm>
          <a:off x="237294" y="1674324"/>
          <a:ext cx="470530" cy="470530"/>
        </a:xfrm>
        <a:prstGeom prst="arc">
          <a:avLst>
            <a:gd name="adj1" fmla="val 13200000"/>
            <a:gd name="adj2" fmla="val 19200000"/>
          </a:avLst>
        </a:prstGeom>
        <a:noFill/>
        <a:ln w="400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A9539AC-DB8A-4DD5-B67B-A951BC07212E}">
      <dsp:nvSpPr>
        <dsp:cNvPr id="0" name=""/>
        <dsp:cNvSpPr/>
      </dsp:nvSpPr>
      <dsp:spPr>
        <a:xfrm>
          <a:off x="237294" y="1674324"/>
          <a:ext cx="470530" cy="470530"/>
        </a:xfrm>
        <a:prstGeom prst="arc">
          <a:avLst>
            <a:gd name="adj1" fmla="val 2400000"/>
            <a:gd name="adj2" fmla="val 8400000"/>
          </a:avLst>
        </a:prstGeom>
        <a:noFill/>
        <a:ln w="400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8AE36A7-C8FC-403F-8195-1899A629DB8E}">
      <dsp:nvSpPr>
        <dsp:cNvPr id="0" name=""/>
        <dsp:cNvSpPr/>
      </dsp:nvSpPr>
      <dsp:spPr>
        <a:xfrm>
          <a:off x="2029" y="1759020"/>
          <a:ext cx="941060" cy="301139"/>
        </a:xfrm>
        <a:prstGeom prst="rect">
          <a:avLst/>
        </a:prstGeom>
        <a:noFill/>
        <a:ln w="11430" cap="flat" cmpd="sng" algn="ctr">
          <a:noFill/>
          <a:prstDash val="solid"/>
        </a:ln>
        <a:effectLst>
          <a:outerShdw blurRad="39000" dist="25400" dir="5400000" rotWithShape="0">
            <a:schemeClr val="lt1">
              <a:alpha val="90000"/>
              <a:hueOff val="0"/>
              <a:satOff val="0"/>
              <a:lumOff val="0"/>
              <a:alphaOff val="0"/>
              <a:shade val="33000"/>
              <a:alpha val="83000"/>
            </a:schemeClr>
          </a:outerShdw>
        </a:effectLst>
        <a:sp3d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1500" kern="1200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50800" dist="38100" dir="2700000" algn="tl" rotWithShape="0">
                  <a:schemeClr val="accent2">
                    <a:lumMod val="20000"/>
                    <a:lumOff val="80000"/>
                  </a:schemeClr>
                </a:outerShdw>
              </a:effectLst>
              <a:latin typeface="Noto Sans CJK TC Black" pitchFamily="34" charset="-120"/>
              <a:ea typeface="Noto Sans CJK TC Black" pitchFamily="34" charset="-120"/>
            </a:rPr>
            <a:t>兆豐銀行</a:t>
          </a:r>
        </a:p>
      </dsp:txBody>
      <dsp:txXfrm>
        <a:off x="2029" y="1759020"/>
        <a:ext cx="941060" cy="301139"/>
      </dsp:txXfrm>
    </dsp:sp>
    <dsp:sp modelId="{FDBCD487-871A-46E7-B5FB-71C90AAAB27A}">
      <dsp:nvSpPr>
        <dsp:cNvPr id="0" name=""/>
        <dsp:cNvSpPr/>
      </dsp:nvSpPr>
      <dsp:spPr>
        <a:xfrm>
          <a:off x="1375977" y="1674324"/>
          <a:ext cx="470530" cy="470530"/>
        </a:xfrm>
        <a:prstGeom prst="arc">
          <a:avLst>
            <a:gd name="adj1" fmla="val 13200000"/>
            <a:gd name="adj2" fmla="val 19200000"/>
          </a:avLst>
        </a:prstGeom>
        <a:noFill/>
        <a:ln w="400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12EE537-CD3E-4CD6-9F95-EE2D58B6A1FC}">
      <dsp:nvSpPr>
        <dsp:cNvPr id="0" name=""/>
        <dsp:cNvSpPr/>
      </dsp:nvSpPr>
      <dsp:spPr>
        <a:xfrm>
          <a:off x="1375977" y="1674324"/>
          <a:ext cx="470530" cy="470530"/>
        </a:xfrm>
        <a:prstGeom prst="arc">
          <a:avLst>
            <a:gd name="adj1" fmla="val 2400000"/>
            <a:gd name="adj2" fmla="val 8400000"/>
          </a:avLst>
        </a:prstGeom>
        <a:noFill/>
        <a:ln w="400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0D5388C-8EEA-4AEC-85D3-8608B533D08C}">
      <dsp:nvSpPr>
        <dsp:cNvPr id="0" name=""/>
        <dsp:cNvSpPr/>
      </dsp:nvSpPr>
      <dsp:spPr>
        <a:xfrm>
          <a:off x="1140712" y="1759020"/>
          <a:ext cx="941060" cy="301139"/>
        </a:xfrm>
        <a:prstGeom prst="rect">
          <a:avLst/>
        </a:prstGeom>
        <a:noFill/>
        <a:ln w="11430" cap="flat" cmpd="sng" algn="ctr">
          <a:noFill/>
          <a:prstDash val="solid"/>
        </a:ln>
        <a:effectLst>
          <a:outerShdw blurRad="39000" dist="25400" dir="5400000" rotWithShape="0">
            <a:schemeClr val="lt1">
              <a:alpha val="90000"/>
              <a:hueOff val="0"/>
              <a:satOff val="0"/>
              <a:lumOff val="0"/>
              <a:alphaOff val="0"/>
              <a:shade val="33000"/>
              <a:alpha val="83000"/>
            </a:schemeClr>
          </a:outerShdw>
        </a:effectLst>
        <a:sp3d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1700" kern="1200" dirty="0">
              <a:solidFill>
                <a:schemeClr val="tx2"/>
              </a:solidFill>
              <a:effectLst>
                <a:outerShdw blurRad="50800" dist="38100" dir="2700000" algn="tl" rotWithShape="0">
                  <a:schemeClr val="accent2">
                    <a:lumMod val="20000"/>
                    <a:lumOff val="80000"/>
                  </a:schemeClr>
                </a:outerShdw>
              </a:effectLst>
              <a:latin typeface="Noto Sans CJK TC Black" pitchFamily="34" charset="-120"/>
              <a:ea typeface="Noto Sans CJK TC Black" pitchFamily="34" charset="-120"/>
            </a:rPr>
            <a:t>兆豐證券</a:t>
          </a:r>
        </a:p>
      </dsp:txBody>
      <dsp:txXfrm>
        <a:off x="1140712" y="1759020"/>
        <a:ext cx="941060" cy="301139"/>
      </dsp:txXfrm>
    </dsp:sp>
    <dsp:sp modelId="{9303F904-DE1B-4DB4-AE1C-7705248A0C81}">
      <dsp:nvSpPr>
        <dsp:cNvPr id="0" name=""/>
        <dsp:cNvSpPr/>
      </dsp:nvSpPr>
      <dsp:spPr>
        <a:xfrm>
          <a:off x="1987666" y="2342477"/>
          <a:ext cx="470530" cy="470530"/>
        </a:xfrm>
        <a:prstGeom prst="arc">
          <a:avLst>
            <a:gd name="adj1" fmla="val 13200000"/>
            <a:gd name="adj2" fmla="val 19200000"/>
          </a:avLst>
        </a:prstGeom>
        <a:noFill/>
        <a:ln w="400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D68B1F2-D4E9-4E83-88EA-ED71A30F3446}">
      <dsp:nvSpPr>
        <dsp:cNvPr id="0" name=""/>
        <dsp:cNvSpPr/>
      </dsp:nvSpPr>
      <dsp:spPr>
        <a:xfrm>
          <a:off x="1987666" y="2342477"/>
          <a:ext cx="470530" cy="470530"/>
        </a:xfrm>
        <a:prstGeom prst="arc">
          <a:avLst>
            <a:gd name="adj1" fmla="val 2400000"/>
            <a:gd name="adj2" fmla="val 8400000"/>
          </a:avLst>
        </a:prstGeom>
        <a:noFill/>
        <a:ln w="400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E718076-7B04-4879-BED0-0EB919D51928}">
      <dsp:nvSpPr>
        <dsp:cNvPr id="0" name=""/>
        <dsp:cNvSpPr/>
      </dsp:nvSpPr>
      <dsp:spPr>
        <a:xfrm>
          <a:off x="1752401" y="2427173"/>
          <a:ext cx="941060" cy="301139"/>
        </a:xfrm>
        <a:prstGeom prst="rect">
          <a:avLst/>
        </a:prstGeom>
        <a:noFill/>
        <a:ln w="11430" cap="flat" cmpd="sng" algn="ctr">
          <a:noFill/>
          <a:prstDash val="solid"/>
        </a:ln>
        <a:effectLst>
          <a:outerShdw blurRad="39000" dist="25400" dir="5400000" rotWithShape="0">
            <a:schemeClr val="lt1">
              <a:alpha val="90000"/>
              <a:hueOff val="0"/>
              <a:satOff val="0"/>
              <a:lumOff val="0"/>
              <a:alphaOff val="0"/>
              <a:shade val="33000"/>
              <a:alpha val="83000"/>
            </a:schemeClr>
          </a:outerShdw>
        </a:effectLst>
        <a:sp3d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1500" kern="1200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50800" dist="38100" dir="2700000" algn="tl" rotWithShape="0">
                  <a:schemeClr val="accent2">
                    <a:lumMod val="20000"/>
                    <a:lumOff val="80000"/>
                  </a:schemeClr>
                </a:outerShdw>
              </a:effectLst>
              <a:latin typeface="Noto Sans CJK TC Black" pitchFamily="34" charset="-120"/>
              <a:ea typeface="Noto Sans CJK TC Black" pitchFamily="34" charset="-120"/>
            </a:rPr>
            <a:t>兆豐期貨</a:t>
          </a:r>
        </a:p>
      </dsp:txBody>
      <dsp:txXfrm>
        <a:off x="1752401" y="2427173"/>
        <a:ext cx="941060" cy="301139"/>
      </dsp:txXfrm>
    </dsp:sp>
    <dsp:sp modelId="{72CF4CD7-9A77-4BDD-B420-B7685A3E43A8}">
      <dsp:nvSpPr>
        <dsp:cNvPr id="0" name=""/>
        <dsp:cNvSpPr/>
      </dsp:nvSpPr>
      <dsp:spPr>
        <a:xfrm>
          <a:off x="1987666" y="3010630"/>
          <a:ext cx="470530" cy="470530"/>
        </a:xfrm>
        <a:prstGeom prst="arc">
          <a:avLst>
            <a:gd name="adj1" fmla="val 13200000"/>
            <a:gd name="adj2" fmla="val 19200000"/>
          </a:avLst>
        </a:prstGeom>
        <a:noFill/>
        <a:ln w="400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68D8999-C8AE-499E-BB48-7FD64BE9630A}">
      <dsp:nvSpPr>
        <dsp:cNvPr id="0" name=""/>
        <dsp:cNvSpPr/>
      </dsp:nvSpPr>
      <dsp:spPr>
        <a:xfrm>
          <a:off x="1987666" y="3010630"/>
          <a:ext cx="470530" cy="470530"/>
        </a:xfrm>
        <a:prstGeom prst="arc">
          <a:avLst>
            <a:gd name="adj1" fmla="val 2400000"/>
            <a:gd name="adj2" fmla="val 8400000"/>
          </a:avLst>
        </a:prstGeom>
        <a:noFill/>
        <a:ln w="400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032F289-887B-4259-AF9B-011D77E23AC3}">
      <dsp:nvSpPr>
        <dsp:cNvPr id="0" name=""/>
        <dsp:cNvSpPr/>
      </dsp:nvSpPr>
      <dsp:spPr>
        <a:xfrm>
          <a:off x="1752401" y="3095326"/>
          <a:ext cx="941060" cy="301139"/>
        </a:xfrm>
        <a:prstGeom prst="rect">
          <a:avLst/>
        </a:prstGeom>
        <a:noFill/>
        <a:ln w="11430" cap="flat" cmpd="sng" algn="ctr">
          <a:noFill/>
          <a:prstDash val="solid"/>
        </a:ln>
        <a:effectLst>
          <a:outerShdw blurRad="39000" dist="25400" dir="5400000" rotWithShape="0">
            <a:schemeClr val="lt1">
              <a:alpha val="90000"/>
              <a:hueOff val="0"/>
              <a:satOff val="0"/>
              <a:lumOff val="0"/>
              <a:alphaOff val="0"/>
              <a:shade val="33000"/>
              <a:alpha val="83000"/>
            </a:schemeClr>
          </a:outerShdw>
        </a:effectLst>
        <a:sp3d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1500" kern="1200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50800" dist="38100" dir="2700000" algn="tl" rotWithShape="0">
                  <a:schemeClr val="accent2">
                    <a:lumMod val="20000"/>
                    <a:lumOff val="80000"/>
                  </a:schemeClr>
                </a:outerShdw>
              </a:effectLst>
              <a:latin typeface="Noto Sans CJK TC Black" pitchFamily="34" charset="-120"/>
              <a:ea typeface="Noto Sans CJK TC Black" pitchFamily="34" charset="-120"/>
            </a:rPr>
            <a:t>兆豐投顧</a:t>
          </a:r>
        </a:p>
      </dsp:txBody>
      <dsp:txXfrm>
        <a:off x="1752401" y="3095326"/>
        <a:ext cx="941060" cy="301139"/>
      </dsp:txXfrm>
    </dsp:sp>
    <dsp:sp modelId="{6A1E8D1F-9870-4C8D-B92B-CDCF24B3247A}">
      <dsp:nvSpPr>
        <dsp:cNvPr id="0" name=""/>
        <dsp:cNvSpPr/>
      </dsp:nvSpPr>
      <dsp:spPr>
        <a:xfrm>
          <a:off x="2514660" y="1674324"/>
          <a:ext cx="470530" cy="470530"/>
        </a:xfrm>
        <a:prstGeom prst="arc">
          <a:avLst>
            <a:gd name="adj1" fmla="val 13200000"/>
            <a:gd name="adj2" fmla="val 19200000"/>
          </a:avLst>
        </a:prstGeom>
        <a:noFill/>
        <a:ln w="400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7C15A4B-395C-4122-BB56-49632104034E}">
      <dsp:nvSpPr>
        <dsp:cNvPr id="0" name=""/>
        <dsp:cNvSpPr/>
      </dsp:nvSpPr>
      <dsp:spPr>
        <a:xfrm>
          <a:off x="2514660" y="1674324"/>
          <a:ext cx="470530" cy="470530"/>
        </a:xfrm>
        <a:prstGeom prst="arc">
          <a:avLst>
            <a:gd name="adj1" fmla="val 2400000"/>
            <a:gd name="adj2" fmla="val 8400000"/>
          </a:avLst>
        </a:prstGeom>
        <a:noFill/>
        <a:ln w="400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A85980D-9A30-47BB-B288-2E8DDBBFAA0C}">
      <dsp:nvSpPr>
        <dsp:cNvPr id="0" name=""/>
        <dsp:cNvSpPr/>
      </dsp:nvSpPr>
      <dsp:spPr>
        <a:xfrm>
          <a:off x="2279395" y="1759020"/>
          <a:ext cx="941060" cy="301139"/>
        </a:xfrm>
        <a:prstGeom prst="rect">
          <a:avLst/>
        </a:prstGeom>
        <a:noFill/>
        <a:ln w="11430" cap="flat" cmpd="sng" algn="ctr">
          <a:noFill/>
          <a:prstDash val="solid"/>
        </a:ln>
        <a:effectLst>
          <a:outerShdw blurRad="39000" dist="25400" dir="5400000" rotWithShape="0">
            <a:schemeClr val="lt1">
              <a:alpha val="90000"/>
              <a:hueOff val="0"/>
              <a:satOff val="0"/>
              <a:lumOff val="0"/>
              <a:alphaOff val="0"/>
              <a:shade val="33000"/>
              <a:alpha val="83000"/>
            </a:schemeClr>
          </a:outerShdw>
        </a:effectLst>
        <a:sp3d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1500" kern="1200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50800" dist="38100" dir="2700000" algn="tl" rotWithShape="0">
                  <a:schemeClr val="accent2">
                    <a:lumMod val="20000"/>
                    <a:lumOff val="80000"/>
                  </a:schemeClr>
                </a:outerShdw>
              </a:effectLst>
              <a:latin typeface="Noto Sans CJK TC Black" pitchFamily="34" charset="-120"/>
              <a:ea typeface="Noto Sans CJK TC Black" pitchFamily="34" charset="-120"/>
            </a:rPr>
            <a:t>兆豐投信</a:t>
          </a:r>
        </a:p>
      </dsp:txBody>
      <dsp:txXfrm>
        <a:off x="2279395" y="1759020"/>
        <a:ext cx="941060" cy="301139"/>
      </dsp:txXfrm>
    </dsp:sp>
    <dsp:sp modelId="{71BEA0ED-1649-4151-B493-AEA1B9857790}">
      <dsp:nvSpPr>
        <dsp:cNvPr id="0" name=""/>
        <dsp:cNvSpPr/>
      </dsp:nvSpPr>
      <dsp:spPr>
        <a:xfrm>
          <a:off x="3653343" y="1674324"/>
          <a:ext cx="470530" cy="470530"/>
        </a:xfrm>
        <a:prstGeom prst="arc">
          <a:avLst>
            <a:gd name="adj1" fmla="val 13200000"/>
            <a:gd name="adj2" fmla="val 19200000"/>
          </a:avLst>
        </a:prstGeom>
        <a:noFill/>
        <a:ln w="400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3816EB1-1410-4658-BD88-323941EB70D9}">
      <dsp:nvSpPr>
        <dsp:cNvPr id="0" name=""/>
        <dsp:cNvSpPr/>
      </dsp:nvSpPr>
      <dsp:spPr>
        <a:xfrm>
          <a:off x="3653343" y="1674324"/>
          <a:ext cx="470530" cy="470530"/>
        </a:xfrm>
        <a:prstGeom prst="arc">
          <a:avLst>
            <a:gd name="adj1" fmla="val 2400000"/>
            <a:gd name="adj2" fmla="val 8400000"/>
          </a:avLst>
        </a:prstGeom>
        <a:noFill/>
        <a:ln w="400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C64D562-D903-436F-A59D-F855664D32E1}">
      <dsp:nvSpPr>
        <dsp:cNvPr id="0" name=""/>
        <dsp:cNvSpPr/>
      </dsp:nvSpPr>
      <dsp:spPr>
        <a:xfrm>
          <a:off x="3418078" y="1759020"/>
          <a:ext cx="941060" cy="301139"/>
        </a:xfrm>
        <a:prstGeom prst="rect">
          <a:avLst/>
        </a:prstGeom>
        <a:noFill/>
        <a:ln w="11430" cap="flat" cmpd="sng" algn="ctr">
          <a:noFill/>
          <a:prstDash val="solid"/>
        </a:ln>
        <a:effectLst>
          <a:outerShdw blurRad="39000" dist="25400" dir="5400000" rotWithShape="0">
            <a:schemeClr val="lt1">
              <a:alpha val="90000"/>
              <a:hueOff val="0"/>
              <a:satOff val="0"/>
              <a:lumOff val="0"/>
              <a:alphaOff val="0"/>
              <a:shade val="33000"/>
              <a:alpha val="83000"/>
            </a:schemeClr>
          </a:outerShdw>
        </a:effectLst>
        <a:sp3d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1500" kern="1200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50800" dist="38100" dir="2700000" algn="tl" rotWithShape="0">
                  <a:schemeClr val="accent2">
                    <a:lumMod val="20000"/>
                    <a:lumOff val="80000"/>
                  </a:schemeClr>
                </a:outerShdw>
              </a:effectLst>
              <a:latin typeface="Noto Sans CJK TC Black" pitchFamily="34" charset="-120"/>
              <a:ea typeface="Noto Sans CJK TC Black" pitchFamily="34" charset="-120"/>
            </a:rPr>
            <a:t>兆豐產險</a:t>
          </a:r>
        </a:p>
      </dsp:txBody>
      <dsp:txXfrm>
        <a:off x="3418078" y="1759020"/>
        <a:ext cx="941060" cy="301139"/>
      </dsp:txXfrm>
    </dsp:sp>
    <dsp:sp modelId="{625E0F43-384E-4EB1-AECA-E25BA7623B91}">
      <dsp:nvSpPr>
        <dsp:cNvPr id="0" name=""/>
        <dsp:cNvSpPr/>
      </dsp:nvSpPr>
      <dsp:spPr>
        <a:xfrm>
          <a:off x="4792026" y="1674324"/>
          <a:ext cx="470530" cy="470530"/>
        </a:xfrm>
        <a:prstGeom prst="arc">
          <a:avLst>
            <a:gd name="adj1" fmla="val 13200000"/>
            <a:gd name="adj2" fmla="val 19200000"/>
          </a:avLst>
        </a:prstGeom>
        <a:noFill/>
        <a:ln w="400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3B9D2B6-0504-48EA-966B-5E68E194EF4C}">
      <dsp:nvSpPr>
        <dsp:cNvPr id="0" name=""/>
        <dsp:cNvSpPr/>
      </dsp:nvSpPr>
      <dsp:spPr>
        <a:xfrm>
          <a:off x="4792026" y="1674324"/>
          <a:ext cx="470530" cy="470530"/>
        </a:xfrm>
        <a:prstGeom prst="arc">
          <a:avLst>
            <a:gd name="adj1" fmla="val 2400000"/>
            <a:gd name="adj2" fmla="val 8400000"/>
          </a:avLst>
        </a:prstGeom>
        <a:noFill/>
        <a:ln w="400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B05F04E-BA56-4668-A62D-18BF2F9CF9F0}">
      <dsp:nvSpPr>
        <dsp:cNvPr id="0" name=""/>
        <dsp:cNvSpPr/>
      </dsp:nvSpPr>
      <dsp:spPr>
        <a:xfrm>
          <a:off x="4556761" y="1759020"/>
          <a:ext cx="941060" cy="301139"/>
        </a:xfrm>
        <a:prstGeom prst="rect">
          <a:avLst/>
        </a:prstGeom>
        <a:noFill/>
        <a:ln w="11430" cap="flat" cmpd="sng" algn="ctr">
          <a:noFill/>
          <a:prstDash val="solid"/>
        </a:ln>
        <a:effectLst>
          <a:outerShdw blurRad="39000" dist="25400" dir="5400000" rotWithShape="0">
            <a:schemeClr val="lt1">
              <a:alpha val="90000"/>
              <a:hueOff val="0"/>
              <a:satOff val="0"/>
              <a:lumOff val="0"/>
              <a:alphaOff val="0"/>
              <a:shade val="33000"/>
              <a:alpha val="83000"/>
            </a:schemeClr>
          </a:outerShdw>
        </a:effectLst>
        <a:sp3d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1500" kern="1200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50800" dist="38100" dir="2700000" algn="tl" rotWithShape="0">
                  <a:schemeClr val="accent2">
                    <a:lumMod val="20000"/>
                    <a:lumOff val="80000"/>
                  </a:schemeClr>
                </a:outerShdw>
              </a:effectLst>
              <a:latin typeface="Noto Sans CJK TC Black" pitchFamily="34" charset="-120"/>
              <a:ea typeface="Noto Sans CJK TC Black" pitchFamily="34" charset="-120"/>
            </a:rPr>
            <a:t>兆豐票券</a:t>
          </a:r>
        </a:p>
      </dsp:txBody>
      <dsp:txXfrm>
        <a:off x="4556761" y="1759020"/>
        <a:ext cx="941060" cy="301139"/>
      </dsp:txXfrm>
    </dsp:sp>
    <dsp:sp modelId="{73624350-8477-468F-8E57-17C255B919AE}">
      <dsp:nvSpPr>
        <dsp:cNvPr id="0" name=""/>
        <dsp:cNvSpPr/>
      </dsp:nvSpPr>
      <dsp:spPr>
        <a:xfrm>
          <a:off x="5930709" y="1674324"/>
          <a:ext cx="470530" cy="470530"/>
        </a:xfrm>
        <a:prstGeom prst="arc">
          <a:avLst>
            <a:gd name="adj1" fmla="val 13200000"/>
            <a:gd name="adj2" fmla="val 19200000"/>
          </a:avLst>
        </a:prstGeom>
        <a:noFill/>
        <a:ln w="400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BBCE58C-6149-40F5-A180-9130F82B4FEC}">
      <dsp:nvSpPr>
        <dsp:cNvPr id="0" name=""/>
        <dsp:cNvSpPr/>
      </dsp:nvSpPr>
      <dsp:spPr>
        <a:xfrm>
          <a:off x="5930709" y="1674324"/>
          <a:ext cx="470530" cy="470530"/>
        </a:xfrm>
        <a:prstGeom prst="arc">
          <a:avLst>
            <a:gd name="adj1" fmla="val 2400000"/>
            <a:gd name="adj2" fmla="val 8400000"/>
          </a:avLst>
        </a:prstGeom>
        <a:noFill/>
        <a:ln w="400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AF266FF-5FF9-4567-9DA9-E90B1D6E6D14}">
      <dsp:nvSpPr>
        <dsp:cNvPr id="0" name=""/>
        <dsp:cNvSpPr/>
      </dsp:nvSpPr>
      <dsp:spPr>
        <a:xfrm>
          <a:off x="5695444" y="1759020"/>
          <a:ext cx="941060" cy="301139"/>
        </a:xfrm>
        <a:prstGeom prst="rect">
          <a:avLst/>
        </a:prstGeom>
        <a:noFill/>
        <a:ln w="11430" cap="flat" cmpd="sng" algn="ctr">
          <a:noFill/>
          <a:prstDash val="solid"/>
        </a:ln>
        <a:effectLst>
          <a:outerShdw blurRad="39000" dist="25400" dir="5400000" rotWithShape="0">
            <a:schemeClr val="lt1">
              <a:alpha val="90000"/>
              <a:hueOff val="0"/>
              <a:satOff val="0"/>
              <a:lumOff val="0"/>
              <a:alphaOff val="0"/>
              <a:shade val="33000"/>
              <a:alpha val="83000"/>
            </a:schemeClr>
          </a:outerShdw>
        </a:effectLst>
        <a:sp3d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1500" kern="1200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50800" dist="38100" dir="2700000" algn="tl" rotWithShape="0">
                  <a:schemeClr val="accent2">
                    <a:lumMod val="20000"/>
                    <a:lumOff val="80000"/>
                  </a:schemeClr>
                </a:outerShdw>
              </a:effectLst>
              <a:latin typeface="Noto Sans CJK TC Black" pitchFamily="34" charset="-120"/>
              <a:ea typeface="Noto Sans CJK TC Black" pitchFamily="34" charset="-120"/>
            </a:rPr>
            <a:t>兆豐資產</a:t>
          </a:r>
        </a:p>
      </dsp:txBody>
      <dsp:txXfrm>
        <a:off x="5695444" y="1759020"/>
        <a:ext cx="941060" cy="301139"/>
      </dsp:txXfrm>
    </dsp:sp>
    <dsp:sp modelId="{497C5BC3-8A37-40E5-BC7F-1145F3EB06D0}">
      <dsp:nvSpPr>
        <dsp:cNvPr id="0" name=""/>
        <dsp:cNvSpPr/>
      </dsp:nvSpPr>
      <dsp:spPr>
        <a:xfrm>
          <a:off x="7069392" y="1674324"/>
          <a:ext cx="470530" cy="470530"/>
        </a:xfrm>
        <a:prstGeom prst="arc">
          <a:avLst>
            <a:gd name="adj1" fmla="val 13200000"/>
            <a:gd name="adj2" fmla="val 19200000"/>
          </a:avLst>
        </a:prstGeom>
        <a:noFill/>
        <a:ln w="400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A85AB17-EFA6-48C0-A020-31614C8D34A3}">
      <dsp:nvSpPr>
        <dsp:cNvPr id="0" name=""/>
        <dsp:cNvSpPr/>
      </dsp:nvSpPr>
      <dsp:spPr>
        <a:xfrm>
          <a:off x="7069392" y="1674324"/>
          <a:ext cx="470530" cy="470530"/>
        </a:xfrm>
        <a:prstGeom prst="arc">
          <a:avLst>
            <a:gd name="adj1" fmla="val 2400000"/>
            <a:gd name="adj2" fmla="val 8400000"/>
          </a:avLst>
        </a:prstGeom>
        <a:noFill/>
        <a:ln w="400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16A4CA3-5C07-48CA-9F75-2E6D8C6BAD4B}">
      <dsp:nvSpPr>
        <dsp:cNvPr id="0" name=""/>
        <dsp:cNvSpPr/>
      </dsp:nvSpPr>
      <dsp:spPr>
        <a:xfrm>
          <a:off x="6834127" y="1759020"/>
          <a:ext cx="941060" cy="301139"/>
        </a:xfrm>
        <a:prstGeom prst="rect">
          <a:avLst/>
        </a:prstGeom>
        <a:noFill/>
        <a:ln w="11430" cap="flat" cmpd="sng" algn="ctr">
          <a:noFill/>
          <a:prstDash val="solid"/>
        </a:ln>
        <a:effectLst>
          <a:outerShdw blurRad="39000" dist="25400" dir="5400000" rotWithShape="0">
            <a:schemeClr val="lt1">
              <a:alpha val="90000"/>
              <a:hueOff val="0"/>
              <a:satOff val="0"/>
              <a:lumOff val="0"/>
              <a:alphaOff val="0"/>
              <a:shade val="33000"/>
              <a:alpha val="83000"/>
            </a:schemeClr>
          </a:outerShdw>
        </a:effectLst>
        <a:sp3d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1500" kern="1200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50800" dist="38100" dir="2700000" algn="tl" rotWithShape="0">
                  <a:schemeClr val="accent2">
                    <a:lumMod val="20000"/>
                    <a:lumOff val="80000"/>
                  </a:schemeClr>
                </a:outerShdw>
              </a:effectLst>
              <a:latin typeface="Noto Sans CJK TC Black" pitchFamily="34" charset="-120"/>
              <a:ea typeface="Noto Sans CJK TC Black" pitchFamily="34" charset="-120"/>
            </a:rPr>
            <a:t>兆豐創投</a:t>
          </a:r>
        </a:p>
      </dsp:txBody>
      <dsp:txXfrm>
        <a:off x="6834127" y="1759020"/>
        <a:ext cx="941060" cy="30113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StepDownProcess">
  <dgm:title val=""/>
  <dgm:desc val=""/>
  <dgm:catLst>
    <dgm:cat type="process" pri="1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t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t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hoose name="Name3">
      <dgm:if name="Name4" func="var" arg="dir" op="equ" val="norm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if>
      <dgm:else name="Name5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else>
    </dgm:choose>
    <dgm:forEach name="nodesForEach" axis="ch" ptType="node">
      <dgm:layoutNode name="composite">
        <dgm:alg type="composite">
          <dgm:param type="ar" val="1.2439"/>
        </dgm:alg>
        <dgm:shape xmlns:r="http://schemas.openxmlformats.org/officeDocument/2006/relationships" r:blip="">
          <dgm:adjLst/>
        </dgm:shape>
        <dgm:choose name="Name6">
          <dgm:if name="Name7" func="var" arg="dir" op="equ" val="norm">
            <dgm:constrLst>
              <dgm:constr type="l" for="ch" forName="bentUpArrow1" refType="w" fact="0.0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refFor="ch" refForName="ParentText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refFor="ch" refForName="ParentText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if>
          <dgm:else name="Name8">
            <dgm:constrLst>
              <dgm:constr type="r" for="ch" forName="bentUpArrow1" refType="w" fact="0.9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.4316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fact="0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fact="0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else>
        </dgm:choose>
        <dgm:choose name="Name9">
          <dgm:if name="Name10" axis="followSib" ptType="node" func="cnt" op="gte" val="1">
            <dgm:layoutNode name="bentUpArrow1" styleLbl="alignImgPlace1">
              <dgm:alg type="sp"/>
              <dgm:choose name="Name11">
                <dgm:if name="Name12" func="var" arg="dir" op="equ" val="norm">
                  <dgm:shape xmlns:r="http://schemas.openxmlformats.org/officeDocument/2006/relationships" rot="90" type="bentUpArrow" r:blip="">
                    <dgm:adjLst>
                      <dgm:adj idx="1" val="0.3284"/>
                      <dgm:adj idx="2" val="0.25"/>
                      <dgm:adj idx="3" val="0.3578"/>
                    </dgm:adjLst>
                  </dgm:shape>
                </dgm:if>
                <dgm:else name="Name13">
                  <dgm:shape xmlns:r="http://schemas.openxmlformats.org/officeDocument/2006/relationships" rot="180" type="bentArrow" r:blip="">
                    <dgm:adjLst>
                      <dgm:adj idx="1" val="0.3284"/>
                      <dgm:adj idx="2" val="0.25"/>
                      <dgm:adj idx="3" val="0.3578"/>
                      <dgm:adj idx="4" val="0"/>
                    </dgm:adjLst>
                  </dgm:shape>
                </dgm:else>
              </dgm:choose>
              <dgm:presOf/>
            </dgm:layoutNode>
          </dgm:if>
          <dgm:else name="Name14"/>
        </dgm:choose>
        <dgm:layoutNode name="ParentText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66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15">
          <dgm:if name="Name16" axis="followSib" ptType="node" func="cnt" op="equ" val="0">
            <dgm:choose name="Name17">
              <dgm:if name="Name18" axis="ch" ptType="node" func="cnt" op="gte" val="1">
                <dgm:layoutNode name="FinalChildText" styleLbl="revTx">
                  <dgm:varLst>
                    <dgm:chMax val="0"/>
                    <dgm:chPref val="0"/>
                    <dgm:bulletEnabled val="1"/>
                  </dgm:varLst>
                  <dgm:alg type="tx">
                    <dgm:param type="stBulletLvl" val="1"/>
                    <dgm:param type="txAnchorVertCh" val="mid"/>
                    <dgm:param type="parTxLTRAlign" val="l"/>
                  </dgm:alg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</dgm:if>
          <dgm:else name="Name20">
            <dgm:layoutNode name="ChildText" styleLbl="revTx">
              <dgm:varLst>
                <dgm:chMax val="0"/>
                <dgm:chPref val="0"/>
                <dgm:bulletEnabled val="1"/>
              </dgm:varLst>
              <dgm:alg type="tx">
                <dgm:param type="stBulletLvl" val="1"/>
                <dgm:param type="txAnchorVertCh" val="mid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else>
        </dgm:choos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Process7">
  <dgm:title val=""/>
  <dgm:desc val=""/>
  <dgm:catLst>
    <dgm:cat type="process" pri="21000"/>
    <dgm:cat type="lis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ch" forName="hSp" refType="w" refFor="ch" refForName="compositeNode" fact="-0.035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-0.08"/>
      <dgm:constr type="primFontSz" for="des" forName="parentNode" op="equ"/>
      <dgm:constr type="primFontSz" for="des" forName="childNode" op="equ"/>
    </dgm:constrLst>
    <dgm:ruleLst/>
    <dgm:forEach name="Name4" axis="ch" ptType="node">
      <dgm:layoutNode name="compositeNode">
        <dgm:varLst>
          <dgm:bulletEnabled val="1"/>
        </dgm:varLst>
        <dgm:alg type="composite"/>
        <dgm:choose name="Name5">
          <dgm:if name="Name6" func="var" arg="dir" op="equ" val="norm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l" for="ch" forName="bgRect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l" for="ch" forName="parentNode"/>
              <dgm:constr type="r" for="ch" forName="childNode" refType="r" refFor="ch" refForName="bgRect" fact="0.945"/>
              <dgm:constr type="h" for="ch" forName="childNode" refType="h" refFor="ch" refForName="bgRect" op="equ"/>
              <dgm:constr type="t" for="ch" forName="childNode"/>
              <dgm:constr type="l" for="ch" forName="childNode" refType="r" refFor="ch" refForName="parentNode"/>
            </dgm:constrLst>
          </dgm:if>
          <dgm:else name="Name7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r" for="ch" forName="bgRect" refType="w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r" for="ch" forName="parentNode" refType="w"/>
              <dgm:constr type="h" for="ch" forName="childNode" refType="h" refFor="ch" refForName="bgRect"/>
              <dgm:constr type="t" for="ch" forName="childNode"/>
              <dgm:constr type="r" for="ch" forName="childNode" refType="l" refFor="ch" refForName="parentNode"/>
              <dgm:constr type="l" for="ch" forName="childNode" refType="w" refFor="ch" refForName="bgRect" fact="0.055"/>
            </dgm:constrLst>
          </dgm:else>
        </dgm:choose>
        <dgm:ruleLst>
          <dgm:rule type="w" for="ch" forName="childNode" val="NaN" fact="NaN" max="30"/>
        </dgm:ruleLst>
        <dgm:layoutNode name="bgRect" styleLbl="node1">
          <dgm:alg type="sp"/>
          <dgm:shape xmlns:r="http://schemas.openxmlformats.org/officeDocument/2006/relationships" type="roundRect" r:blip="" zOrderOff="-1">
            <dgm:adjLst>
              <dgm:adj idx="1" val="0.05"/>
            </dgm:adjLst>
          </dgm:shape>
          <dgm:presOf axis="self"/>
          <dgm:constrLst/>
          <dgm:ruleLst/>
        </dgm:layoutNode>
        <dgm:layoutNode name="parentNode" styleLbl="node1">
          <dgm:varLst>
            <dgm:chMax val="0"/>
            <dgm:bulletEnabled val="1"/>
          </dgm:varLst>
          <dgm:presOf axis="self"/>
          <dgm:choose name="Name8">
            <dgm:if name="Name9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 hideGeom="1">
                <dgm:adjLst/>
              </dgm:shape>
              <dgm:constrLst>
                <dgm:constr type="primFontSz" val="65"/>
                <dgm:constr type="lMarg"/>
                <dgm:constr type="rMarg" refType="primFontSz" fact="0.35"/>
                <dgm:constr type="tMarg" refType="primFontSz" fact="0.27"/>
                <dgm:constr type="bMarg"/>
              </dgm:constrLst>
            </dgm:if>
            <dgm:else name="Name10">
              <dgm:alg type="tx">
                <dgm:param type="autoTxRot" val="grav"/>
                <dgm:param type="txAnchorVert" val="t"/>
                <dgm:param type="parTxLTRAlign" val="l"/>
                <dgm:param type="parTxRTLAlign" val="l"/>
              </dgm:alg>
              <dgm:shape xmlns:r="http://schemas.openxmlformats.org/officeDocument/2006/relationships" rot="90" type="rect" r:blip="" hideGeom="1">
                <dgm:adjLst/>
              </dgm:shape>
              <dgm:constrLst>
                <dgm:constr type="primFontSz" val="65"/>
                <dgm:constr type="lMarg" refType="primFontSz" fact="0.35"/>
                <dgm:constr type="rMarg"/>
                <dgm:constr type="tMarg" refType="primFontSz" fact="0.27"/>
                <dgm:constr type="bMarg"/>
              </dgm:constrLst>
            </dgm:else>
          </dgm:choose>
          <dgm:ruleLst>
            <dgm:rule type="primFontSz" val="5" fact="NaN" max="NaN"/>
          </dgm:ruleLst>
        </dgm:layoutNode>
        <dgm:choose name="Name11">
          <dgm:if name="Name12" axis="ch" ptType="node" func="cnt" op="gte" val="1">
            <dgm:layoutNode name="childNode" styleLbl="node1" moveWith="bgRect">
              <dgm:varLst>
                <dgm:bulletEnabled val="1"/>
              </dgm:varLst>
              <dgm:alg type="tx">
                <dgm:param type="parTxLTRAlign" val="l"/>
                <dgm:param type="parTxRTLAlign" val="r"/>
                <dgm:param type="txAnchorVert" val="t"/>
              </dgm:alg>
              <dgm:shape xmlns:r="http://schemas.openxmlformats.org/officeDocument/2006/relationships" type="rect" r:blip="" hideGeom="1">
                <dgm:adjLst/>
              </dgm:shape>
              <dgm:presOf axis="des" ptType="node"/>
              <dgm:constrLst>
                <dgm:constr type="primFontSz" val="65"/>
                <dgm:constr type="lMarg"/>
                <dgm:constr type="bMarg"/>
                <dgm:constr type="tMarg" refType="primFontSz" fact="0.27"/>
                <dgm:constr type="rMarg"/>
              </dgm:constrLst>
              <dgm:ruleLst>
                <dgm:rule type="prim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h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vProcSp" moveWith="bgRec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vSp1" refType="w"/>
            <dgm:constr type="w" for="ch" forName="simulatedConn" refType="w"/>
            <dgm:constr type="w" for="ch" forName="vSp2" refType="w"/>
          </dgm:constrLst>
          <dgm:ruleLst/>
          <dgm:layoutNode name="vSp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imulatedConn" styleLbl="solidFgAcc1">
            <dgm:alg type="sp"/>
            <dgm:choose name="Name15">
              <dgm:if name="Name16" func="var" arg="dir" op="equ" val="norm">
                <dgm:shape xmlns:r="http://schemas.openxmlformats.org/officeDocument/2006/relationships" rot="90" type="flowChartExtract" r:blip="">
                  <dgm:adjLst/>
                </dgm:shape>
              </dgm:if>
              <dgm:else name="Name17">
                <dgm:shape xmlns:r="http://schemas.openxmlformats.org/officeDocument/2006/relationships" rot="-90" type="flowChartExtract" r:blip="">
                  <dgm:adjLst/>
                </dgm:shape>
              </dgm:else>
            </dgm:choose>
            <dgm:presOf/>
            <dgm:constrLst/>
            <dgm:ruleLst/>
          </dgm:layoutNode>
          <dgm:layoutNode name="vSp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HalfCircleOrganizationChart">
  <dgm:title val=""/>
  <dgm:desc val=""/>
  <dgm:catLst>
    <dgm:cat type="hierarchy" pri="1500"/>
  </dgm:catLst>
  <dgm:sampData>
    <dgm:dataModel>
      <dgm:ptLst>
        <dgm:pt modelId="0" type="doc"/>
        <dgm:pt modelId="1">
          <dgm:prSet phldr="1"/>
        </dgm:pt>
        <dgm:pt modelId="11" type="asst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 type="asst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Name0">
    <dgm:varLst>
      <dgm:orgChart val="1"/>
      <dgm:chPref val="1"/>
      <dgm:dir/>
      <dgm:animOne val="branch"/>
      <dgm:animLvl val="lvl"/>
      <dgm:resizeHandles/>
    </dgm:varLst>
    <dgm:choose name="Name1">
      <dgm:if name="Name2" func="var" arg="dir" op="equ" val="norm">
        <dgm:alg type="hierChild">
          <dgm:param type="linDir" val="fromL"/>
        </dgm:alg>
      </dgm:if>
      <dgm:else name="Name3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2" refType="w" fact="10"/>
      <dgm:constr type="h" for="des" forName="rootComposite2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forEach name="Name4" axis="ch">
      <dgm:forEach name="Name5" axis="self" ptType="node">
        <dgm:layoutNode name="hierRoot1">
          <dgm:varLst>
            <dgm:hierBranch val="init"/>
          </dgm:varLst>
          <dgm:choose name="Name6">
            <dgm:if name="Name7" func="var" arg="hierBranch" op="equ" val="l">
              <dgm:alg type="hierRoot">
                <dgm:param type="hierAlign" val="tR"/>
              </dgm:alg>
              <dgm:constrLst>
                <dgm:constr type="alignOff" val="0.65"/>
              </dgm:constrLst>
            </dgm:if>
            <dgm:if name="Name8" func="var" arg="hierBranch" op="equ" val="r">
              <dgm:alg type="hierRoot">
                <dgm:param type="hierAlign" val="tL"/>
              </dgm:alg>
              <dgm:constrLst>
                <dgm:constr type="alignOff" val="0.65"/>
              </dgm:constrLst>
            </dgm:if>
            <dgm:if name="Name9" func="var" arg="hierBranch" op="equ" val="hang">
              <dgm:alg type="hierRoot"/>
              <dgm:constrLst>
                <dgm:constr type="alignOff" val="0.65"/>
              </dgm:constrLst>
            </dgm:if>
            <dgm:else name="Name10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1">
              <dgm:if name="Name12" func="var" arg="hierBranch" op="equ" val="init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if name="Name13" func="var" arg="hierBranch" op="equ" val="l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if name="Name14" func="var" arg="hierBranch" op="equ" val="r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else name="Name15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else>
            </dgm:choose>
            <dgm:layoutNode name="rootText1" styleLbl="alignAcc1">
              <dgm:varLst>
                <dgm:chPref val="3"/>
              </dgm:varLst>
              <dgm:alg type="tx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topArc1" styleLbl="parChTrans1D1" moveWith="rootText1">
              <dgm:alg type="sp"/>
              <dgm:shape xmlns:r="http://schemas.openxmlformats.org/officeDocument/2006/relationships" type="arc" r:blip="" zOrderOff="-2">
                <dgm:adjLst>
                  <dgm:adj idx="1" val="-140"/>
                  <dgm:adj idx="2" val="-40"/>
                </dgm:adjLst>
              </dgm:shape>
              <dgm:presOf/>
            </dgm:layoutNode>
            <dgm:layoutNode name="bottomArc1" styleLbl="parChTrans1D1" moveWith="rootText1">
              <dgm:alg type="sp"/>
              <dgm:shape xmlns:r="http://schemas.openxmlformats.org/officeDocument/2006/relationships" type="arc" r:blip="" zOrderOff="-2">
                <dgm:adjLst>
                  <dgm:adj idx="1" val="40"/>
                  <dgm:adj idx="2" val="140"/>
                </dgm:adjLst>
              </dgm:shape>
              <dgm:presOf/>
            </dgm:layoutNode>
            <dgm:layoutNode name="topConnNode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</dgm:layoutNode>
          </dgm:layoutNode>
          <dgm:layoutNode name="hierChild2">
            <dgm:choose name="Name16">
              <dgm:if name="Name17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18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19" func="var" arg="hierBranch" op="equ" val="hang">
                <dgm:choose name="Name20">
                  <dgm:if name="Name21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2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3">
                <dgm:choose name="Name24">
                  <dgm:if name="Name25" func="var" arg="dir" op="equ" val="norm">
                    <dgm:alg type="hierChild"/>
                  </dgm:if>
                  <dgm:else name="Name26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forEach name="rep2a" axis="ch" ptType="nonAsst">
              <dgm:forEach name="Name27" axis="precedSib" ptType="parTrans" st="-1" cnt="1">
                <dgm:layoutNode name="Name28">
                  <dgm:choose name="Name29">
                    <dgm:if name="Name30" func="var" arg="hierBranch" op="equ" val="std">
                      <dgm:choose name="Name31">
                        <dgm:if name="Name32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  <dgm:param type="srcNode" val="bottomArc1"/>
                            <dgm:param type="dstNode" val="topArc2"/>
                          </dgm:alg>
                        </dgm:if>
                        <dgm:if name="Name33" axis="par" ptType="asst" func="cnt" op="equ" val="1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  <dgm:param type="srcNode" val="bottomArc3"/>
                            <dgm:param type="dstNode" val="topArc2"/>
                          </dgm:alg>
                        </dgm:if>
                        <dgm:else name="Name34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  <dgm:param type="srcNode" val="bottomArc2"/>
                            <dgm:param type="dstNode" val="topArc2"/>
                          </dgm:alg>
                        </dgm:else>
                      </dgm:choose>
                    </dgm:if>
                    <dgm:if name="Name35" func="var" arg="hierBranch" op="equ" val="init">
                      <dgm:choose name="Name36">
                        <dgm:if name="Name37" axis="self" func="depth" op="lte" val="2">
                          <dgm:choose name="Name38">
                            <dgm:if name="Name39" axis="self" func="depth" op="lte" val="2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  <dgm:param type="srcNode" val="bottomArc1"/>
                                <dgm:param type="dstNode" val="topArc2"/>
                              </dgm:alg>
                            </dgm:if>
                            <dgm:if name="Name40" axis="par" ptType="asst" func="cnt" op="equ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  <dgm:param type="srcNode" val="bottomArc3"/>
                                <dgm:param type="dstNode" val="topArc2"/>
                              </dgm:alg>
                            </dgm:if>
                            <dgm:else name="Name4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  <dgm:param type="srcNode" val="bottomArc2"/>
                                <dgm:param type="dstNode" val="topArc2"/>
                              </dgm:alg>
                            </dgm:else>
                          </dgm:choose>
                        </dgm:if>
                        <dgm:else name="Name42">
                          <dgm:choose name="Name43">
                            <dgm:if name="Name44" axis="par des" func="maxDepth" op="lte" val="1">
                              <dgm:choose name="Name45">
                                <dgm:if name="Name46" axis="self" func="depth" op="lte" val="2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bL bR"/>
                                    <dgm:param type="srcNode" val="bottomArc1"/>
                                    <dgm:param type="dstNode" val="topConnNode2"/>
                                  </dgm:alg>
                                </dgm:if>
                                <dgm:if name="Name47" axis="par" ptType="asst" func="cnt" op="equ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bL bR"/>
                                    <dgm:param type="srcNode" val="bottomArc3"/>
                                    <dgm:param type="dstNode" val="topConnNode2"/>
                                  </dgm:alg>
                                </dgm:if>
                                <dgm:else name="Name48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bL bR"/>
                                    <dgm:param type="srcNode" val="bottomArc2"/>
                                    <dgm:param type="dstNode" val="topConnNode2"/>
                                  </dgm:alg>
                                </dgm:else>
                              </dgm:choose>
                            </dgm:if>
                            <dgm:else name="Name49">
                              <dgm:choose name="Name50">
                                <dgm:if name="Name51" axis="self" func="depth" op="lte" val="2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tCtr"/>
                                    <dgm:param type="bendPt" val="end"/>
                                    <dgm:param type="srcNode" val="bottomArc1"/>
                                    <dgm:param type="dstNode" val="topArc2"/>
                                  </dgm:alg>
                                </dgm:if>
                                <dgm:if name="Name52" axis="par" ptType="asst" func="cnt" op="equ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tCtr"/>
                                    <dgm:param type="bendPt" val="end"/>
                                    <dgm:param type="srcNode" val="bottomArc3"/>
                                    <dgm:param type="dstNode" val="topArc2"/>
                                  </dgm:alg>
                                </dgm:if>
                                <dgm:else name="Name53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tCtr"/>
                                    <dgm:param type="bendPt" val="end"/>
                                    <dgm:param type="srcNode" val="bottomArc2"/>
                                    <dgm:param type="dstNode" val="topArc2"/>
                                  </dgm:alg>
                                </dgm:else>
                              </dgm:choose>
                            </dgm:else>
                          </dgm:choose>
                        </dgm:else>
                      </dgm:choose>
                    </dgm:if>
                    <dgm:else name="Name54">
                      <dgm:choose name="Name55">
                        <dgm:if name="Name56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bL bR"/>
                            <dgm:param type="srcNode" val="bottomArc1"/>
                            <dgm:param type="dstNode" val="topConnNode2"/>
                          </dgm:alg>
                        </dgm:if>
                        <dgm:if name="Name57" axis="par" ptType="asst" func="cnt" op="equ" val="1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bL bR"/>
                            <dgm:param type="srcNode" val="bottomArc3"/>
                            <dgm:param type="dstNode" val="topConnNode2"/>
                          </dgm:alg>
                        </dgm:if>
                        <dgm:else name="Name58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bL bR"/>
                            <dgm:param type="srcNode" val="bottomArc2"/>
                            <dgm:param type="dstNode" val="topConnNode2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layoutNode name="hierRoot2">
                <dgm:varLst>
                  <dgm:hierBranch val="init"/>
                </dgm:varLst>
                <dgm:choose name="Name59">
                  <dgm:if name="Name60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61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62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63" func="var" arg="hierBranch" op="equ" val="init">
                    <dgm:choose name="Name64">
                      <dgm:if name="Name65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6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layoutNode name="rootComposite2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68">
                    <dgm:if name="Name69" func="var" arg="hierBranch" op="equ" val="init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if name="Name70" func="var" arg="hierBranch" op="equ" val="l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if name="Name71" func="var" arg="hierBranch" op="equ" val="r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else name="Name72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else>
                  </dgm:choose>
                  <dgm:layoutNode name="rootText2" styleLbl="alignAcc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topArc2" styleLbl="parChTrans1D1" moveWith="rootText2">
                    <dgm:alg type="sp"/>
                    <dgm:shape xmlns:r="http://schemas.openxmlformats.org/officeDocument/2006/relationships" type="arc" r:blip="" zOrderOff="-2">
                      <dgm:adjLst>
                        <dgm:adj idx="1" val="-140"/>
                        <dgm:adj idx="2" val="-40"/>
                      </dgm:adjLst>
                    </dgm:shape>
                    <dgm:presOf/>
                  </dgm:layoutNode>
                  <dgm:layoutNode name="bottomArc2" styleLbl="parChTrans1D1" moveWith="rootText2">
                    <dgm:alg type="sp"/>
                    <dgm:shape xmlns:r="http://schemas.openxmlformats.org/officeDocument/2006/relationships" type="arc" r:blip="" zOrderOff="-2">
                      <dgm:adjLst>
                        <dgm:adj idx="1" val="40"/>
                        <dgm:adj idx="2" val="140"/>
                      </dgm:adjLst>
                    </dgm:shape>
                    <dgm:presOf/>
                  </dgm:layoutNode>
                  <dgm:layoutNode name="topConnNode2" moveWith="rootText2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</dgm:layoutNode>
                </dgm:layoutNode>
                <dgm:layoutNode name="hierChild4">
                  <dgm:choose name="Name73">
                    <dgm:if name="Name7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7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76" func="var" arg="hierBranch" op="equ" val="hang">
                      <dgm:choose name="Name77">
                        <dgm:if name="Name7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7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80" func="var" arg="hierBranch" op="equ" val="std">
                      <dgm:choose name="Name81">
                        <dgm:if name="Name82" func="var" arg="dir" op="equ" val="norm">
                          <dgm:alg type="hierChild"/>
                        </dgm:if>
                        <dgm:else name="Name8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84" func="var" arg="hierBranch" op="equ" val="init">
                      <dgm:choose name="Name85">
                        <dgm:if name="Name8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87">
                          <dgm:choose name="Name88">
                            <dgm:if name="Name89" func="var" arg="dir" op="equ" val="norm">
                              <dgm:alg type="hierChild"/>
                            </dgm:if>
                            <dgm:else name="Name9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91"/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92" ref="rep2a"/>
                </dgm:layoutNode>
                <dgm:layoutNode name="hierChild5">
                  <dgm:choose name="Name93">
                    <dgm:if name="Name9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9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96" ref="rep2b"/>
                </dgm:layoutNode>
              </dgm:layoutNode>
            </dgm:forEach>
          </dgm:layoutNode>
          <dgm:layoutNode name="hierChild3">
            <dgm:choose name="Name97">
              <dgm:if name="Name9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9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2b" axis="ch" ptType="asst">
              <dgm:forEach name="Name100" axis="precedSib" ptType="parTrans" st="-1" cnt="1">
                <dgm:layoutNode name="Name101">
                  <dgm:choose name="Name102">
                    <dgm:if name="Name103" axis="self" func="depth" op="lte" val="2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bL bR"/>
                        <dgm:param type="srcNode" val="bottomArc1"/>
                        <dgm:param type="dstNode" val="topConnNode3"/>
                      </dgm:alg>
                    </dgm:if>
                    <dgm:if name="Name104" axis="par" ptType="asst" func="cnt" op="equ" val="1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bL bR"/>
                        <dgm:param type="srcNode" val="bottomArc3"/>
                        <dgm:param type="dstNode" val="topConnNode3"/>
                      </dgm:alg>
                    </dgm:if>
                    <dgm:else name="Name10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bL bR"/>
                        <dgm:param type="srcNode" val="bottomArc2"/>
                        <dgm:param type="dstNode" val="topConnNode3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layoutNode name="hierRoot3">
                <dgm:varLst>
                  <dgm:hierBranch val="init"/>
                </dgm:varLst>
                <dgm:choose name="Name106">
                  <dgm:if name="Name107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8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9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0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1" func="var" arg="hierBranch" op="equ" val="init">
                    <dgm:choose name="Name112">
                      <dgm:if name="Name113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14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15"/>
                </dgm:choose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16">
                    <dgm:if name="Name117" func="var" arg="hierBranch" op="equ" val="init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if name="Name118" func="var" arg="hierBranch" op="equ" val="l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if name="Name119" func="var" arg="hierBranch" op="equ" val="r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else name="Name120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else>
                  </dgm:choose>
                  <dgm:layoutNode name="rootText3" styleLbl="alignAcc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topArc3" styleLbl="parChTrans1D1" moveWith="rootText3">
                    <dgm:alg type="sp"/>
                    <dgm:shape xmlns:r="http://schemas.openxmlformats.org/officeDocument/2006/relationships" type="arc" r:blip="" zOrderOff="-2">
                      <dgm:adjLst>
                        <dgm:adj idx="1" val="-140"/>
                        <dgm:adj idx="2" val="-40"/>
                      </dgm:adjLst>
                    </dgm:shape>
                    <dgm:presOf/>
                  </dgm:layoutNode>
                  <dgm:layoutNode name="bottomArc3" styleLbl="parChTrans1D1" moveWith="rootText3">
                    <dgm:alg type="sp"/>
                    <dgm:shape xmlns:r="http://schemas.openxmlformats.org/officeDocument/2006/relationships" type="arc" r:blip="" zOrderOff="-2">
                      <dgm:adjLst>
                        <dgm:adj idx="1" val="40"/>
                        <dgm:adj idx="2" val="140"/>
                      </dgm:adjLst>
                    </dgm:shape>
                    <dgm:presOf/>
                  </dgm:layoutNode>
                  <dgm:layoutNode name="topConnNode3" moveWith="rootText3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</dgm:layoutNode>
                </dgm:layoutNode>
                <dgm:layoutNode name="hierChild6">
                  <dgm:choose name="Name121">
                    <dgm:if name="Name122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3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24" func="var" arg="hierBranch" op="equ" val="hang">
                      <dgm:choose name="Name125">
                        <dgm:if name="Name126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27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28" func="var" arg="hierBranch" op="equ" val="std">
                      <dgm:choose name="Name129">
                        <dgm:if name="Name130" func="var" arg="dir" op="equ" val="norm">
                          <dgm:alg type="hierChild"/>
                        </dgm:if>
                        <dgm:else name="Name131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2" func="var" arg="hierBranch" op="equ" val="init">
                      <dgm:choose name="Name133">
                        <dgm:if name="Name134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35">
                          <dgm:alg type="hierChild"/>
                        </dgm:else>
                      </dgm:choose>
                    </dgm:if>
                    <dgm:else name="Name136"/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137" ref="rep2a"/>
                </dgm:layoutNode>
                <dgm:layoutNode name="hierChild7">
                  <dgm:choose name="Name138">
                    <dgm:if name="Name139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0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141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EF67CB-3417-4D73-A5A7-99E680C64338}" type="datetimeFigureOut">
              <a:rPr lang="zh-TW" altLang="en-US" smtClean="0"/>
              <a:t>2026/8/19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B750A3-307D-47EA-BDC1-F2960CD9DE8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367037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直線接點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標題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25" name="副標題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zh-TW" altLang="en-US"/>
              <a:t>按一下以編輯母片副標題樣式</a:t>
            </a:r>
            <a:endParaRPr kumimoji="0" lang="en-US"/>
          </a:p>
        </p:txBody>
      </p:sp>
      <p:sp>
        <p:nvSpPr>
          <p:cNvPr id="31" name="日期版面配置區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214085A9-08F1-4403-81ED-43B07AB8A639}" type="datetime1">
              <a:rPr lang="zh-TW" altLang="en-US" smtClean="0"/>
              <a:t>2026/8/19</a:t>
            </a:fld>
            <a:endParaRPr lang="zh-TW" altLang="en-US" dirty="0"/>
          </a:p>
        </p:txBody>
      </p:sp>
      <p:sp>
        <p:nvSpPr>
          <p:cNvPr id="18" name="頁尾版面配置區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zh-TW" altLang="en-US"/>
          </a:p>
        </p:txBody>
      </p:sp>
      <p:sp>
        <p:nvSpPr>
          <p:cNvPr id="29" name="投影片編號版面配置區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CCA44900-F3D8-401F-A08A-54CA2EC7C289}" type="slidenum">
              <a:rPr lang="zh-TW" altLang="en-US" smtClean="0"/>
              <a:pPr/>
              <a:t>‹#›</a:t>
            </a:fld>
            <a:endParaRPr lang="zh-TW" alt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dirty="0"/>
              <a:t>按一下以編輯母片標題樣式</a:t>
            </a:r>
            <a:endParaRPr kumimoji="0" 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zh-TW" altLang="en-US"/>
              <a:t>按一下以編輯母片文字樣式</a:t>
            </a:r>
          </a:p>
          <a:p>
            <a:pPr lvl="1" eaLnBrk="1" latinLnBrk="0" hangingPunct="1"/>
            <a:r>
              <a:rPr lang="zh-TW" altLang="en-US"/>
              <a:t>第二層</a:t>
            </a:r>
          </a:p>
          <a:p>
            <a:pPr lvl="2" eaLnBrk="1" latinLnBrk="0" hangingPunct="1"/>
            <a:r>
              <a:rPr lang="zh-TW" altLang="en-US"/>
              <a:t>第三層</a:t>
            </a:r>
          </a:p>
          <a:p>
            <a:pPr lvl="3" eaLnBrk="1" latinLnBrk="0" hangingPunct="1"/>
            <a:r>
              <a:rPr lang="zh-TW" altLang="en-US"/>
              <a:t>第四層</a:t>
            </a:r>
          </a:p>
          <a:p>
            <a:pPr lvl="4" eaLnBrk="1" latinLnBrk="0" hangingPunct="1"/>
            <a:r>
              <a:rPr lang="zh-TW" altLang="en-US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8644C-DA53-4C78-A7A8-46A9418EF605}" type="datetime1">
              <a:rPr lang="zh-TW" altLang="en-US" smtClean="0"/>
              <a:t>2026/8/19</a:t>
            </a:fld>
            <a:endParaRPr lang="zh-TW" altLang="en-US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44900-F3D8-401F-A08A-54CA2EC7C289}" type="slidenum">
              <a:rPr lang="zh-TW" altLang="en-US" smtClean="0"/>
              <a:pPr/>
              <a:t>‹#›</a:t>
            </a:fld>
            <a:endParaRPr lang="zh-TW" alt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15AA0F5E-968F-48F2-8ECA-4B453D39DA28}" type="datetime1">
              <a:rPr lang="zh-TW" altLang="en-US" smtClean="0"/>
              <a:t>2026/8/19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/>
          <a:p>
            <a:fld id="{CCA44900-F3D8-401F-A08A-54CA2EC7C289}" type="slidenum">
              <a:rPr lang="zh-TW" altLang="en-US" smtClean="0"/>
              <a:t>‹#›</a:t>
            </a:fld>
            <a:endParaRPr lang="zh-TW" altLang="en-US"/>
          </a:p>
        </p:txBody>
      </p:sp>
      <p:pic>
        <p:nvPicPr>
          <p:cNvPr id="7" name="圖片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408"/>
            <a:ext cx="9144000" cy="6853183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zh-TW" altLang="en-US"/>
              <a:t>按一下以編輯母片文字樣式</a:t>
            </a:r>
          </a:p>
          <a:p>
            <a:pPr lvl="1" eaLnBrk="1" latinLnBrk="0" hangingPunct="1"/>
            <a:r>
              <a:rPr lang="zh-TW" altLang="en-US"/>
              <a:t>第二層</a:t>
            </a:r>
          </a:p>
          <a:p>
            <a:pPr lvl="2" eaLnBrk="1" latinLnBrk="0" hangingPunct="1"/>
            <a:r>
              <a:rPr lang="zh-TW" altLang="en-US"/>
              <a:t>第三層</a:t>
            </a:r>
          </a:p>
          <a:p>
            <a:pPr lvl="3" eaLnBrk="1" latinLnBrk="0" hangingPunct="1"/>
            <a:r>
              <a:rPr lang="zh-TW" altLang="en-US"/>
              <a:t>第四層</a:t>
            </a:r>
          </a:p>
          <a:p>
            <a:pPr lvl="4" eaLnBrk="1" latinLnBrk="0" hangingPunct="1"/>
            <a:r>
              <a:rPr lang="zh-TW" altLang="en-US"/>
              <a:t>第五層</a:t>
            </a:r>
            <a:endParaRPr kumimoji="0"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zh-TW" altLang="en-US"/>
              <a:t>按一下以編輯母片文字樣式</a:t>
            </a:r>
          </a:p>
          <a:p>
            <a:pPr lvl="1" eaLnBrk="1" latinLnBrk="0" hangingPunct="1"/>
            <a:r>
              <a:rPr lang="zh-TW" altLang="en-US"/>
              <a:t>第二層</a:t>
            </a:r>
          </a:p>
          <a:p>
            <a:pPr lvl="2" eaLnBrk="1" latinLnBrk="0" hangingPunct="1"/>
            <a:r>
              <a:rPr lang="zh-TW" altLang="en-US"/>
              <a:t>第三層</a:t>
            </a:r>
          </a:p>
          <a:p>
            <a:pPr lvl="3" eaLnBrk="1" latinLnBrk="0" hangingPunct="1"/>
            <a:r>
              <a:rPr lang="zh-TW" altLang="en-US"/>
              <a:t>第四層</a:t>
            </a:r>
          </a:p>
          <a:p>
            <a:pPr lvl="4" eaLnBrk="1" latinLnBrk="0" hangingPunct="1"/>
            <a:r>
              <a:rPr lang="zh-TW" altLang="en-US"/>
              <a:t>第五層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F8228-9FD2-46F8-B12E-8CF1C52A05EF}" type="datetime1">
              <a:rPr lang="zh-TW" altLang="en-US" smtClean="0"/>
              <a:t>2026/8/19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44900-F3D8-401F-A08A-54CA2EC7C289}" type="slidenum">
              <a:rPr lang="zh-TW" altLang="en-US" smtClean="0"/>
              <a:t>‹#›</a:t>
            </a:fld>
            <a:endParaRPr lang="zh-TW" altLang="en-US"/>
          </a:p>
        </p:txBody>
      </p:sp>
      <p:pic>
        <p:nvPicPr>
          <p:cNvPr id="8" name="圖片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408"/>
            <a:ext cx="9144000" cy="685318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zh-TW" altLang="en-US"/>
              <a:t>按一下以編輯母片文字樣式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zh-TW" altLang="en-US"/>
              <a:t>按一下以編輯母片文字樣式</a:t>
            </a:r>
          </a:p>
        </p:txBody>
      </p:sp>
      <p:sp>
        <p:nvSpPr>
          <p:cNvPr id="5" name="內容版面配置區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zh-TW" altLang="en-US"/>
              <a:t>按一下以編輯母片文字樣式</a:t>
            </a:r>
          </a:p>
          <a:p>
            <a:pPr lvl="1" eaLnBrk="1" latinLnBrk="0" hangingPunct="1"/>
            <a:r>
              <a:rPr lang="zh-TW" altLang="en-US"/>
              <a:t>第二層</a:t>
            </a:r>
          </a:p>
          <a:p>
            <a:pPr lvl="2" eaLnBrk="1" latinLnBrk="0" hangingPunct="1"/>
            <a:r>
              <a:rPr lang="zh-TW" altLang="en-US"/>
              <a:t>第三層</a:t>
            </a:r>
          </a:p>
          <a:p>
            <a:pPr lvl="3" eaLnBrk="1" latinLnBrk="0" hangingPunct="1"/>
            <a:r>
              <a:rPr lang="zh-TW" altLang="en-US"/>
              <a:t>第四層</a:t>
            </a:r>
          </a:p>
          <a:p>
            <a:pPr lvl="4" eaLnBrk="1" latinLnBrk="0" hangingPunct="1"/>
            <a:r>
              <a:rPr lang="zh-TW" altLang="en-US"/>
              <a:t>第五層</a:t>
            </a:r>
            <a:endParaRPr kumimoji="0" lang="en-US"/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zh-TW" altLang="en-US"/>
              <a:t>按一下以編輯母片文字樣式</a:t>
            </a:r>
          </a:p>
          <a:p>
            <a:pPr lvl="1" eaLnBrk="1" latinLnBrk="0" hangingPunct="1"/>
            <a:r>
              <a:rPr lang="zh-TW" altLang="en-US"/>
              <a:t>第二層</a:t>
            </a:r>
          </a:p>
          <a:p>
            <a:pPr lvl="2" eaLnBrk="1" latinLnBrk="0" hangingPunct="1"/>
            <a:r>
              <a:rPr lang="zh-TW" altLang="en-US"/>
              <a:t>第三層</a:t>
            </a:r>
          </a:p>
          <a:p>
            <a:pPr lvl="3" eaLnBrk="1" latinLnBrk="0" hangingPunct="1"/>
            <a:r>
              <a:rPr lang="zh-TW" altLang="en-US"/>
              <a:t>第四層</a:t>
            </a:r>
          </a:p>
          <a:p>
            <a:pPr lvl="4" eaLnBrk="1" latinLnBrk="0" hangingPunct="1"/>
            <a:r>
              <a:rPr lang="zh-TW" altLang="en-US"/>
              <a:t>第五層</a:t>
            </a:r>
            <a:endParaRPr kumimoji="0" 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7DBD5-29CB-4782-A312-F18C2140759D}" type="datetime1">
              <a:rPr lang="zh-TW" altLang="en-US" smtClean="0"/>
              <a:t>2026/8/19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44900-F3D8-401F-A08A-54CA2EC7C289}" type="slidenum">
              <a:rPr lang="zh-TW" altLang="en-US" smtClean="0"/>
              <a:t>‹#›</a:t>
            </a:fld>
            <a:endParaRPr lang="zh-TW" altLang="en-US"/>
          </a:p>
        </p:txBody>
      </p:sp>
      <p:pic>
        <p:nvPicPr>
          <p:cNvPr id="10" name="圖片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408"/>
            <a:ext cx="9144000" cy="685318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6EF69-0412-44CA-8D85-9A105FC1B7EC}" type="datetime1">
              <a:rPr lang="zh-TW" altLang="en-US" smtClean="0"/>
              <a:t>2026/8/19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44900-F3D8-401F-A08A-54CA2EC7C289}" type="slidenum">
              <a:rPr lang="zh-TW" altLang="en-US" smtClean="0"/>
              <a:t>‹#›</a:t>
            </a:fld>
            <a:endParaRPr lang="zh-TW" altLang="en-US"/>
          </a:p>
        </p:txBody>
      </p:sp>
      <p:pic>
        <p:nvPicPr>
          <p:cNvPr id="6" name="圖片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408"/>
            <a:ext cx="9144000" cy="685318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32A56097-1D4E-4B30-844A-F1C26496CD5A}" type="datetime1">
              <a:rPr lang="zh-TW" altLang="en-US" smtClean="0"/>
              <a:t>2026/8/19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44900-F3D8-401F-A08A-54CA2EC7C289}" type="slidenum">
              <a:rPr lang="zh-TW" altLang="en-US" smtClean="0"/>
              <a:t>‹#›</a:t>
            </a:fld>
            <a:endParaRPr lang="zh-TW" altLang="en-US" dirty="0"/>
          </a:p>
        </p:txBody>
      </p:sp>
      <p:pic>
        <p:nvPicPr>
          <p:cNvPr id="5" name="圖片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408"/>
            <a:ext cx="9144000" cy="685318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zh-TW" altLang="en-US"/>
              <a:t>按一下以編輯母片文字樣式</a:t>
            </a:r>
          </a:p>
          <a:p>
            <a:pPr lvl="1" eaLnBrk="1" latinLnBrk="0" hangingPunct="1"/>
            <a:r>
              <a:rPr lang="zh-TW" altLang="en-US"/>
              <a:t>第二層</a:t>
            </a:r>
          </a:p>
          <a:p>
            <a:pPr lvl="2" eaLnBrk="1" latinLnBrk="0" hangingPunct="1"/>
            <a:r>
              <a:rPr lang="zh-TW" altLang="en-US"/>
              <a:t>第三層</a:t>
            </a:r>
          </a:p>
          <a:p>
            <a:pPr lvl="3" eaLnBrk="1" latinLnBrk="0" hangingPunct="1"/>
            <a:r>
              <a:rPr lang="zh-TW" altLang="en-US"/>
              <a:t>第四層</a:t>
            </a:r>
          </a:p>
          <a:p>
            <a:pPr lvl="4" eaLnBrk="1" latinLnBrk="0" hangingPunct="1"/>
            <a:r>
              <a:rPr lang="zh-TW" altLang="en-US"/>
              <a:t>第五層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F2ABB0-0E1D-493A-A235-6C16AFACDF1E}" type="datetime1">
              <a:rPr lang="zh-TW" altLang="en-US" smtClean="0"/>
              <a:t>2026/8/19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44900-F3D8-401F-A08A-54CA2EC7C289}" type="slidenum">
              <a:rPr lang="zh-TW" altLang="en-US" smtClean="0"/>
              <a:t>‹#›</a:t>
            </a:fld>
            <a:endParaRPr lang="zh-TW" altLang="en-US"/>
          </a:p>
        </p:txBody>
      </p:sp>
      <p:pic>
        <p:nvPicPr>
          <p:cNvPr id="8" name="圖片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408"/>
            <a:ext cx="9144000" cy="685318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矩形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zh-TW" altLang="en-US"/>
              <a:t>按一下以編輯母片標題樣式</a:t>
            </a:r>
            <a:endParaRPr kumimoji="0" lang="en-US" dirty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328FE-C8D6-4A61-9852-E39031E58B8A}" type="datetime1">
              <a:rPr lang="zh-TW" altLang="en-US" smtClean="0"/>
              <a:t>2026/8/19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44900-F3D8-401F-A08A-54CA2EC7C289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0" name="圖片版面配置區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zh-TW" altLang="en-US"/>
              <a:t>按一下圖示以新增圖片</a:t>
            </a:r>
            <a:endParaRPr kumimoji="0" lang="en-US" dirty="0"/>
          </a:p>
        </p:txBody>
      </p:sp>
      <p:pic>
        <p:nvPicPr>
          <p:cNvPr id="11" name="圖片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408"/>
            <a:ext cx="9144000" cy="6853183"/>
          </a:xfrm>
          <a:prstGeom prst="rect">
            <a:avLst/>
          </a:prstGeom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zh-TW" altLang="en-US"/>
              <a:t>按一下以編輯母片文字樣式</a:t>
            </a:r>
          </a:p>
          <a:p>
            <a:pPr lvl="1" eaLnBrk="1" latinLnBrk="0" hangingPunct="1"/>
            <a:r>
              <a:rPr lang="zh-TW" altLang="en-US"/>
              <a:t>第二層</a:t>
            </a:r>
          </a:p>
          <a:p>
            <a:pPr lvl="2" eaLnBrk="1" latinLnBrk="0" hangingPunct="1"/>
            <a:r>
              <a:rPr lang="zh-TW" altLang="en-US"/>
              <a:t>第三層</a:t>
            </a:r>
          </a:p>
          <a:p>
            <a:pPr lvl="3" eaLnBrk="1" latinLnBrk="0" hangingPunct="1"/>
            <a:r>
              <a:rPr lang="zh-TW" altLang="en-US"/>
              <a:t>第四層</a:t>
            </a:r>
          </a:p>
          <a:p>
            <a:pPr lvl="4" eaLnBrk="1" latinLnBrk="0" hangingPunct="1"/>
            <a:r>
              <a:rPr lang="zh-TW" altLang="en-US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166C4-8F01-431F-A335-6F33B5E58E6C}" type="datetime1">
              <a:rPr lang="zh-TW" altLang="en-US" smtClean="0"/>
              <a:t>2026/8/19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44900-F3D8-401F-A08A-54CA2EC7C289}" type="slidenum">
              <a:rPr lang="zh-TW" altLang="en-US" smtClean="0"/>
              <a:t>‹#›</a:t>
            </a:fld>
            <a:endParaRPr lang="zh-TW" altLang="en-US"/>
          </a:p>
        </p:txBody>
      </p:sp>
      <p:pic>
        <p:nvPicPr>
          <p:cNvPr id="7" name="圖片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408"/>
            <a:ext cx="9144000" cy="685318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/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zh-TW" altLang="en-US"/>
              <a:t>按一下以編輯母片文字樣式</a:t>
            </a:r>
          </a:p>
          <a:p>
            <a:pPr lvl="1" eaLnBrk="1" latinLnBrk="0" hangingPunct="1"/>
            <a:r>
              <a:rPr lang="zh-TW" altLang="en-US"/>
              <a:t>第二層</a:t>
            </a:r>
          </a:p>
          <a:p>
            <a:pPr lvl="2" eaLnBrk="1" latinLnBrk="0" hangingPunct="1"/>
            <a:r>
              <a:rPr lang="zh-TW" altLang="en-US"/>
              <a:t>第三層</a:t>
            </a:r>
          </a:p>
          <a:p>
            <a:pPr lvl="3" eaLnBrk="1" latinLnBrk="0" hangingPunct="1"/>
            <a:r>
              <a:rPr lang="zh-TW" altLang="en-US"/>
              <a:t>第四層</a:t>
            </a:r>
          </a:p>
          <a:p>
            <a:pPr lvl="4" eaLnBrk="1" latinLnBrk="0" hangingPunct="1"/>
            <a:r>
              <a:rPr lang="zh-TW" altLang="en-US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/>
          <a:p>
            <a:fld id="{219D042E-6C6C-4944-A124-95C0E80F4C93}" type="datetime1">
              <a:rPr lang="zh-TW" altLang="en-US" smtClean="0"/>
              <a:t>2026/8/19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CCA44900-F3D8-401F-A08A-54CA2EC7C289}" type="slidenum">
              <a:rPr lang="zh-TW" altLang="en-US" smtClean="0"/>
              <a:t>‹#›</a:t>
            </a:fld>
            <a:endParaRPr lang="zh-TW" altLang="en-US"/>
          </a:p>
        </p:txBody>
      </p:sp>
      <p:pic>
        <p:nvPicPr>
          <p:cNvPr id="7" name="圖片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408"/>
            <a:ext cx="9144000" cy="685318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4000" cy="6853183"/>
          </a:xfrm>
          <a:prstGeom prst="rect">
            <a:avLst/>
          </a:prstGeom>
        </p:spPr>
      </p:pic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>
          <a:xfrm>
            <a:off x="379269" y="6356351"/>
            <a:ext cx="2057400" cy="365125"/>
          </a:xfrm>
        </p:spPr>
        <p:txBody>
          <a:bodyPr/>
          <a:lstStyle/>
          <a:p>
            <a:fld id="{811D6462-FCDD-47F6-87A6-4269F101FA1A}" type="datetime1">
              <a:rPr lang="zh-TW" altLang="en-US" smtClean="0"/>
              <a:t>2026/8/19</a:t>
            </a:fld>
            <a:endParaRPr lang="zh-TW" altLang="en-US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</p:spPr>
        <p:txBody>
          <a:bodyPr/>
          <a:lstStyle/>
          <a:p>
            <a:endParaRPr lang="zh-TW" altLang="en-US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82181" y="6339611"/>
            <a:ext cx="359641" cy="365125"/>
          </a:xfrm>
        </p:spPr>
        <p:txBody>
          <a:bodyPr/>
          <a:lstStyle/>
          <a:p>
            <a:fld id="{CCA44900-F3D8-401F-A08A-54CA2EC7C289}" type="slidenum">
              <a:rPr lang="zh-TW" altLang="en-US" smtClean="0"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49625306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圖片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408"/>
            <a:ext cx="9144000" cy="6853183"/>
          </a:xfrm>
          <a:prstGeom prst="rect">
            <a:avLst/>
          </a:prstGeom>
        </p:spPr>
      </p:pic>
      <p:sp>
        <p:nvSpPr>
          <p:cNvPr id="12" name="Date Placeholder 4"/>
          <p:cNvSpPr>
            <a:spLocks noGrp="1"/>
          </p:cNvSpPr>
          <p:nvPr>
            <p:ph type="dt" sz="half" idx="10"/>
          </p:nvPr>
        </p:nvSpPr>
        <p:spPr>
          <a:xfrm>
            <a:off x="2571750" y="6421872"/>
            <a:ext cx="2057400" cy="365125"/>
          </a:xfrm>
        </p:spPr>
        <p:txBody>
          <a:bodyPr/>
          <a:lstStyle/>
          <a:p>
            <a:fld id="{7E86FEDC-63DA-40B9-89E4-E3597206F782}" type="datetime1">
              <a:rPr lang="zh-TW" altLang="en-US" smtClean="0"/>
              <a:t>2026/8/19</a:t>
            </a:fld>
            <a:endParaRPr lang="zh-TW" altLang="en-US"/>
          </a:p>
        </p:txBody>
      </p:sp>
      <p:sp>
        <p:nvSpPr>
          <p:cNvPr id="13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29150" y="6421872"/>
            <a:ext cx="3086100" cy="365125"/>
          </a:xfrm>
        </p:spPr>
        <p:txBody>
          <a:bodyPr/>
          <a:lstStyle/>
          <a:p>
            <a:endParaRPr lang="zh-TW" altLang="en-US"/>
          </a:p>
        </p:txBody>
      </p:sp>
      <p:sp>
        <p:nvSpPr>
          <p:cNvPr id="14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537224" y="6383374"/>
            <a:ext cx="359641" cy="365125"/>
          </a:xfrm>
        </p:spPr>
        <p:txBody>
          <a:bodyPr/>
          <a:lstStyle>
            <a:lvl1pPr>
              <a:defRPr sz="1000">
                <a:solidFill>
                  <a:schemeClr val="bg1"/>
                </a:solidFill>
              </a:defRPr>
            </a:lvl1pPr>
          </a:lstStyle>
          <a:p>
            <a:fld id="{CCA44900-F3D8-401F-A08A-54CA2EC7C289}" type="slidenum">
              <a:rPr lang="zh-TW" altLang="en-US" smtClean="0"/>
              <a:pPr/>
              <a:t>‹#›</a:t>
            </a:fld>
            <a:endParaRPr lang="zh-TW" altLang="en-US" dirty="0"/>
          </a:p>
        </p:txBody>
      </p:sp>
      <p:sp>
        <p:nvSpPr>
          <p:cNvPr id="7" name="矩形 6"/>
          <p:cNvSpPr/>
          <p:nvPr userDrawn="1"/>
        </p:nvSpPr>
        <p:spPr>
          <a:xfrm rot="21231844">
            <a:off x="7236999" y="167347"/>
            <a:ext cx="1723549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zh-TW" altLang="en-US" sz="3000" b="1" i="1" dirty="0">
                <a:ln/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50800" dist="38100" dir="2700000" algn="tl" rotWithShape="0">
                    <a:prstClr val="black"/>
                  </a:outerShdw>
                  <a:reflection blurRad="6350" stA="50000" endA="300" endPos="50000" dist="60007" dir="5400000" sy="-100000" algn="bl" rotWithShape="0"/>
                </a:effectLst>
                <a:latin typeface="Noto Sans CJK TC Black" pitchFamily="34" charset="-120"/>
                <a:ea typeface="Noto Sans CJK TC Black" pitchFamily="34" charset="-120"/>
              </a:rPr>
              <a:t>嶄新方向</a:t>
            </a:r>
            <a:endParaRPr lang="en-US" altLang="zh-TW" sz="3000" b="1" i="1" dirty="0">
              <a:ln/>
              <a:solidFill>
                <a:schemeClr val="accent4">
                  <a:lumMod val="60000"/>
                  <a:lumOff val="40000"/>
                </a:schemeClr>
              </a:solidFill>
              <a:effectLst>
                <a:outerShdw blurRad="50800" dist="38100" dir="2700000" algn="tl" rotWithShape="0">
                  <a:prstClr val="black"/>
                </a:outerShdw>
                <a:reflection blurRad="6350" stA="50000" endA="300" endPos="50000" dist="60007" dir="5400000" sy="-100000" algn="bl" rotWithShape="0"/>
              </a:effectLst>
              <a:latin typeface="Noto Sans CJK TC Black" pitchFamily="34" charset="-120"/>
              <a:ea typeface="Noto Sans CJK TC Black" pitchFamily="34" charset="-120"/>
            </a:endParaRPr>
          </a:p>
          <a:p>
            <a:pPr algn="ctr"/>
            <a:r>
              <a:rPr lang="zh-TW" altLang="en-US" sz="3000" b="1" i="1" dirty="0">
                <a:ln/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50800" dist="38100" dir="2700000" algn="tl" rotWithShape="0">
                    <a:prstClr val="black"/>
                  </a:outerShdw>
                  <a:reflection blurRad="6350" stA="50000" endA="300" endPos="50000" dist="60007" dir="5400000" sy="-100000" algn="bl" rotWithShape="0"/>
                </a:effectLst>
                <a:latin typeface="Noto Sans CJK TC Black" pitchFamily="34" charset="-120"/>
                <a:ea typeface="Noto Sans CJK TC Black" pitchFamily="34" charset="-120"/>
              </a:rPr>
              <a:t>成就自我</a:t>
            </a:r>
          </a:p>
        </p:txBody>
      </p:sp>
    </p:spTree>
    <p:extLst>
      <p:ext uri="{BB962C8B-B14F-4D97-AF65-F5344CB8AC3E}">
        <p14:creationId xmlns:p14="http://schemas.microsoft.com/office/powerpoint/2010/main" val="39266462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5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標題版面配置區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/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31" name="文字版面配置區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zh-TW" altLang="en-US"/>
              <a:t>按一下以編輯母片文字樣式</a:t>
            </a:r>
          </a:p>
          <a:p>
            <a:pPr lvl="1" eaLnBrk="1" latinLnBrk="0" hangingPunct="1"/>
            <a:r>
              <a:rPr kumimoji="0" lang="zh-TW" altLang="en-US"/>
              <a:t>第二層</a:t>
            </a:r>
          </a:p>
          <a:p>
            <a:pPr lvl="2" eaLnBrk="1" latinLnBrk="0" hangingPunct="1"/>
            <a:r>
              <a:rPr kumimoji="0" lang="zh-TW" altLang="en-US"/>
              <a:t>第三層</a:t>
            </a:r>
          </a:p>
          <a:p>
            <a:pPr lvl="3" eaLnBrk="1" latinLnBrk="0" hangingPunct="1"/>
            <a:r>
              <a:rPr kumimoji="0" lang="zh-TW" altLang="en-US"/>
              <a:t>第四層</a:t>
            </a:r>
          </a:p>
          <a:p>
            <a:pPr lvl="4" eaLnBrk="1" latinLnBrk="0" hangingPunct="1"/>
            <a:r>
              <a:rPr kumimoji="0" lang="zh-TW" altLang="en-US"/>
              <a:t>第五層</a:t>
            </a:r>
            <a:endParaRPr kumimoji="0" lang="en-US"/>
          </a:p>
        </p:txBody>
      </p:sp>
      <p:sp>
        <p:nvSpPr>
          <p:cNvPr id="27" name="日期版面配置區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BDBABBDF-CCAD-4370-9788-9A2FDAD48D21}" type="datetime1">
              <a:rPr lang="zh-TW" altLang="en-US" smtClean="0"/>
              <a:t>2026/8/19</a:t>
            </a:fld>
            <a:endParaRPr lang="zh-TW" altLang="en-US" dirty="0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zh-TW" altLang="en-US"/>
          </a:p>
        </p:txBody>
      </p:sp>
      <p:sp>
        <p:nvSpPr>
          <p:cNvPr id="16" name="投影片編號版面配置區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CCA44900-F3D8-401F-A08A-54CA2EC7C289}" type="slidenum">
              <a:rPr lang="zh-TW" altLang="en-US" smtClean="0"/>
              <a:pPr/>
              <a:t>‹#›</a:t>
            </a:fld>
            <a:endParaRPr lang="zh-TW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20" r:id="rId2"/>
    <p:sldLayoutId id="2147483721" r:id="rId3"/>
    <p:sldLayoutId id="2147483722" r:id="rId4"/>
    <p:sldLayoutId id="2147483723" r:id="rId5"/>
    <p:sldLayoutId id="2147483724" r:id="rId6"/>
    <p:sldLayoutId id="2147483725" r:id="rId7"/>
    <p:sldLayoutId id="2147483726" r:id="rId8"/>
    <p:sldLayoutId id="2147483727" r:id="rId9"/>
    <p:sldLayoutId id="2147483728" r:id="rId10"/>
    <p:sldLayoutId id="2147483729" r:id="rId11"/>
    <p:sldLayoutId id="2147483730" r:id="rId12"/>
    <p:sldLayoutId id="2147483731" r:id="rId13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diagramLayout" Target="../diagrams/layout1.xml"/><Relationship Id="rId7" Type="http://schemas.openxmlformats.org/officeDocument/2006/relationships/image" Target="../media/image7.sv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7" Type="http://schemas.openxmlformats.org/officeDocument/2006/relationships/image" Target="../media/image10.jpe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" y="1286525"/>
            <a:ext cx="6312513" cy="420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矩形 1"/>
          <p:cNvSpPr/>
          <p:nvPr/>
        </p:nvSpPr>
        <p:spPr>
          <a:xfrm rot="21231844">
            <a:off x="7083111" y="75014"/>
            <a:ext cx="2031326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zh-TW" altLang="en-US" sz="3600" b="1" i="1" dirty="0">
                <a:ln/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50800" dist="38100" dir="2700000" algn="tl" rotWithShape="0">
                    <a:prstClr val="black"/>
                  </a:outerShdw>
                  <a:reflection blurRad="6350" stA="50000" endA="300" endPos="50000" dist="60007" dir="5400000" sy="-100000" algn="bl" rotWithShape="0"/>
                </a:effectLst>
                <a:latin typeface="Noto Sans CJK TC Black" pitchFamily="34" charset="-120"/>
                <a:ea typeface="Noto Sans CJK TC Black" pitchFamily="34" charset="-120"/>
              </a:rPr>
              <a:t>嶄新方向</a:t>
            </a:r>
            <a:endParaRPr lang="en-US" altLang="zh-TW" sz="3600" b="1" i="1" dirty="0">
              <a:ln/>
              <a:solidFill>
                <a:schemeClr val="accent4">
                  <a:lumMod val="60000"/>
                  <a:lumOff val="40000"/>
                </a:schemeClr>
              </a:solidFill>
              <a:effectLst>
                <a:outerShdw blurRad="50800" dist="38100" dir="2700000" algn="tl" rotWithShape="0">
                  <a:prstClr val="black"/>
                </a:outerShdw>
                <a:reflection blurRad="6350" stA="50000" endA="300" endPos="50000" dist="60007" dir="5400000" sy="-100000" algn="bl" rotWithShape="0"/>
              </a:effectLst>
              <a:latin typeface="Noto Sans CJK TC Black" pitchFamily="34" charset="-120"/>
              <a:ea typeface="Noto Sans CJK TC Black" pitchFamily="34" charset="-120"/>
            </a:endParaRPr>
          </a:p>
          <a:p>
            <a:pPr algn="ctr"/>
            <a:r>
              <a:rPr lang="zh-TW" altLang="en-US" sz="3600" b="1" i="1" dirty="0">
                <a:ln/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50800" dist="38100" dir="2700000" algn="tl" rotWithShape="0">
                    <a:prstClr val="black"/>
                  </a:outerShdw>
                  <a:reflection blurRad="6350" stA="50000" endA="300" endPos="50000" dist="60007" dir="5400000" sy="-100000" algn="bl" rotWithShape="0"/>
                </a:effectLst>
                <a:latin typeface="Noto Sans CJK TC Black" pitchFamily="34" charset="-120"/>
                <a:ea typeface="Noto Sans CJK TC Black" pitchFamily="34" charset="-120"/>
              </a:rPr>
              <a:t>成就自我</a:t>
            </a:r>
          </a:p>
        </p:txBody>
      </p:sp>
      <p:sp>
        <p:nvSpPr>
          <p:cNvPr id="13" name="矩形 12"/>
          <p:cNvSpPr/>
          <p:nvPr/>
        </p:nvSpPr>
        <p:spPr>
          <a:xfrm>
            <a:off x="581644" y="2728976"/>
            <a:ext cx="8001003" cy="1323439"/>
          </a:xfrm>
          <a:prstGeom prst="rect">
            <a:avLst/>
          </a:prstGeom>
          <a:solidFill>
            <a:schemeClr val="bg1">
              <a:alpha val="50196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TW" altLang="en-US" sz="4000" b="0" cap="none" spc="0" dirty="0">
                <a:ln w="18415" cmpd="sng">
                  <a:noFill/>
                  <a:prstDash val="solid"/>
                </a:ln>
                <a:effectLst>
                  <a:outerShdw blurRad="50800" dist="38100" dir="2700000" algn="tl" rotWithShape="0">
                    <a:schemeClr val="accent4">
                      <a:lumMod val="20000"/>
                      <a:lumOff val="80000"/>
                    </a:schemeClr>
                  </a:outerShdw>
                </a:effectLst>
                <a:latin typeface="Noto Sans CJK TC Black" pitchFamily="34" charset="-120"/>
                <a:ea typeface="Noto Sans CJK TC Black" pitchFamily="34" charset="-120"/>
              </a:rPr>
              <a:t>兆豐證券</a:t>
            </a:r>
            <a:endParaRPr lang="en-US" altLang="zh-TW" sz="4000" b="0" cap="none" spc="0" dirty="0">
              <a:ln w="18415" cmpd="sng">
                <a:noFill/>
                <a:prstDash val="solid"/>
              </a:ln>
              <a:effectLst>
                <a:outerShdw blurRad="50800" dist="38100" dir="2700000" algn="tl" rotWithShape="0">
                  <a:schemeClr val="accent4">
                    <a:lumMod val="20000"/>
                    <a:lumOff val="80000"/>
                  </a:schemeClr>
                </a:outerShdw>
              </a:effectLst>
              <a:latin typeface="Noto Sans CJK TC Black" pitchFamily="34" charset="-120"/>
              <a:ea typeface="Noto Sans CJK TC Black" pitchFamily="34" charset="-120"/>
            </a:endParaRPr>
          </a:p>
          <a:p>
            <a:pPr algn="ctr"/>
            <a:r>
              <a:rPr lang="zh-TW" altLang="en-US" sz="4000" b="0" cap="none" spc="0" dirty="0">
                <a:ln w="18415" cmpd="sng">
                  <a:noFill/>
                  <a:prstDash val="solid"/>
                </a:ln>
                <a:effectLst>
                  <a:outerShdw blurRad="50800" dist="38100" dir="2700000" algn="tl" rotWithShape="0">
                    <a:schemeClr val="accent4">
                      <a:lumMod val="20000"/>
                      <a:lumOff val="80000"/>
                    </a:schemeClr>
                  </a:outerShdw>
                </a:effectLst>
                <a:latin typeface="Noto Sans CJK TC Black" pitchFamily="34" charset="-120"/>
                <a:ea typeface="Noto Sans CJK TC Black" pitchFamily="34" charset="-120"/>
              </a:rPr>
              <a:t>明日之星專案計畫</a:t>
            </a:r>
          </a:p>
        </p:txBody>
      </p:sp>
    </p:spTree>
    <p:extLst>
      <p:ext uri="{BB962C8B-B14F-4D97-AF65-F5344CB8AC3E}">
        <p14:creationId xmlns:p14="http://schemas.microsoft.com/office/powerpoint/2010/main" val="31991876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44900-F3D8-401F-A08A-54CA2EC7C289}" type="slidenum">
              <a:rPr lang="zh-TW" altLang="en-US" smtClean="0"/>
              <a:pPr/>
              <a:t>2</a:t>
            </a:fld>
            <a:endParaRPr lang="zh-TW" altLang="en-US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64277" y="1337582"/>
            <a:ext cx="6840000" cy="456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矩形 3"/>
          <p:cNvSpPr/>
          <p:nvPr/>
        </p:nvSpPr>
        <p:spPr>
          <a:xfrm>
            <a:off x="3167148" y="4653011"/>
            <a:ext cx="4958296" cy="1477328"/>
          </a:xfrm>
          <a:prstGeom prst="rect">
            <a:avLst/>
          </a:prstGeom>
          <a:solidFill>
            <a:schemeClr val="bg1">
              <a:alpha val="50196"/>
            </a:schemeClr>
          </a:solidFill>
        </p:spPr>
        <p:txBody>
          <a:bodyPr wrap="square" lIns="91440" tIns="45720" rIns="91440" bIns="45720" anchor="ctr">
            <a:spAutoFit/>
          </a:bodyPr>
          <a:lstStyle/>
          <a:p>
            <a:pPr algn="ctr"/>
            <a:endParaRPr lang="en-US" altLang="zh-TW" sz="3000" dirty="0">
              <a:ln w="18415" cmpd="sng">
                <a:noFill/>
                <a:prstDash val="solid"/>
              </a:ln>
              <a:effectLst>
                <a:outerShdw blurRad="50800" dist="38100" dir="2700000" algn="tl" rotWithShape="0">
                  <a:schemeClr val="accent4">
                    <a:lumMod val="20000"/>
                    <a:lumOff val="80000"/>
                  </a:schemeClr>
                </a:outerShdw>
              </a:effectLst>
              <a:latin typeface="Noto Sans CJK TC Black" pitchFamily="34" charset="-120"/>
              <a:ea typeface="Noto Sans CJK TC Black" pitchFamily="34" charset="-120"/>
            </a:endParaRPr>
          </a:p>
          <a:p>
            <a:pPr algn="ctr"/>
            <a:r>
              <a:rPr lang="zh-TW" altLang="en-US" sz="3000" dirty="0">
                <a:ln w="18415" cmpd="sng">
                  <a:noFill/>
                  <a:prstDash val="solid"/>
                </a:ln>
                <a:effectLst>
                  <a:outerShdw blurRad="50800" dist="38100" dir="2700000" algn="tl" rotWithShape="0">
                    <a:schemeClr val="accent4">
                      <a:lumMod val="20000"/>
                      <a:lumOff val="80000"/>
                    </a:schemeClr>
                  </a:outerShdw>
                </a:effectLst>
                <a:latin typeface="Noto Sans CJK TC Black" pitchFamily="34" charset="-120"/>
                <a:ea typeface="Noto Sans CJK TC Black" pitchFamily="34" charset="-120"/>
              </a:rPr>
              <a:t>兆豐證券實習制度說明</a:t>
            </a:r>
            <a:endParaRPr lang="en-US" altLang="zh-TW" sz="3000" dirty="0">
              <a:ln w="18415" cmpd="sng">
                <a:noFill/>
                <a:prstDash val="solid"/>
              </a:ln>
              <a:effectLst>
                <a:outerShdw blurRad="50800" dist="38100" dir="2700000" algn="tl" rotWithShape="0">
                  <a:schemeClr val="accent4">
                    <a:lumMod val="20000"/>
                    <a:lumOff val="80000"/>
                  </a:schemeClr>
                </a:outerShdw>
              </a:effectLst>
              <a:latin typeface="Noto Sans CJK TC Black" pitchFamily="34" charset="-120"/>
              <a:ea typeface="Noto Sans CJK TC Black" pitchFamily="34" charset="-120"/>
            </a:endParaRPr>
          </a:p>
          <a:p>
            <a:pPr algn="ctr"/>
            <a:endParaRPr lang="zh-TW" altLang="en-US" sz="3000" dirty="0">
              <a:ln w="18415" cmpd="sng">
                <a:noFill/>
                <a:prstDash val="solid"/>
              </a:ln>
              <a:effectLst>
                <a:outerShdw blurRad="50800" dist="38100" dir="2700000" algn="tl" rotWithShape="0">
                  <a:schemeClr val="accent4">
                    <a:lumMod val="20000"/>
                    <a:lumOff val="80000"/>
                  </a:schemeClr>
                </a:outerShdw>
              </a:effectLst>
              <a:latin typeface="Noto Sans CJK TC Black" pitchFamily="34" charset="-120"/>
              <a:ea typeface="Noto Sans CJK TC Black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6637910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44900-F3D8-401F-A08A-54CA2EC7C289}" type="slidenum">
              <a:rPr lang="zh-TW" altLang="en-US" smtClean="0"/>
              <a:pPr/>
              <a:t>3</a:t>
            </a:fld>
            <a:endParaRPr lang="zh-TW" altLang="en-US" dirty="0"/>
          </a:p>
        </p:txBody>
      </p:sp>
      <p:sp>
        <p:nvSpPr>
          <p:cNvPr id="3" name="＞形箭號 2"/>
          <p:cNvSpPr/>
          <p:nvPr/>
        </p:nvSpPr>
        <p:spPr>
          <a:xfrm>
            <a:off x="383935" y="1790212"/>
            <a:ext cx="1872000" cy="923925"/>
          </a:xfrm>
          <a:prstGeom prst="chevron">
            <a:avLst/>
          </a:prstGeom>
          <a:solidFill>
            <a:srgbClr val="00B0F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TW" altLang="en-US" dirty="0">
              <a:solidFill>
                <a:schemeClr val="tx1"/>
              </a:solidFill>
            </a:endParaRPr>
          </a:p>
        </p:txBody>
      </p:sp>
      <p:sp>
        <p:nvSpPr>
          <p:cNvPr id="4" name="＞形箭號 3"/>
          <p:cNvSpPr/>
          <p:nvPr/>
        </p:nvSpPr>
        <p:spPr>
          <a:xfrm>
            <a:off x="2295589" y="1790212"/>
            <a:ext cx="1872000" cy="923925"/>
          </a:xfrm>
          <a:prstGeom prst="chevron">
            <a:avLst/>
          </a:prstGeom>
          <a:solidFill>
            <a:srgbClr val="00DEB4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chemeClr val="tx1"/>
              </a:solidFill>
            </a:endParaRPr>
          </a:p>
        </p:txBody>
      </p:sp>
      <p:sp>
        <p:nvSpPr>
          <p:cNvPr id="5" name="＞形箭號 4"/>
          <p:cNvSpPr/>
          <p:nvPr/>
        </p:nvSpPr>
        <p:spPr>
          <a:xfrm>
            <a:off x="4199245" y="1777863"/>
            <a:ext cx="1872000" cy="923925"/>
          </a:xfrm>
          <a:prstGeom prst="chevron">
            <a:avLst/>
          </a:prstGeom>
          <a:solidFill>
            <a:srgbClr val="9966F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chemeClr val="tx1"/>
              </a:solidFill>
            </a:endParaRPr>
          </a:p>
        </p:txBody>
      </p:sp>
      <p:sp>
        <p:nvSpPr>
          <p:cNvPr id="6" name="＞形箭號 5"/>
          <p:cNvSpPr/>
          <p:nvPr/>
        </p:nvSpPr>
        <p:spPr>
          <a:xfrm>
            <a:off x="6171389" y="1758681"/>
            <a:ext cx="1872000" cy="923925"/>
          </a:xfrm>
          <a:prstGeom prst="chevron">
            <a:avLst/>
          </a:prstGeom>
          <a:solidFill>
            <a:srgbClr val="FF505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chemeClr val="tx1"/>
              </a:solidFill>
            </a:endParaRPr>
          </a:p>
        </p:txBody>
      </p:sp>
      <p:sp>
        <p:nvSpPr>
          <p:cNvPr id="7" name="橢圓 6"/>
          <p:cNvSpPr/>
          <p:nvPr/>
        </p:nvSpPr>
        <p:spPr>
          <a:xfrm>
            <a:off x="308773" y="1928175"/>
            <a:ext cx="648000" cy="648000"/>
          </a:xfrm>
          <a:prstGeom prst="ellipse">
            <a:avLst/>
          </a:prstGeom>
          <a:solidFill>
            <a:srgbClr val="00B0F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3000" i="1" dirty="0">
                <a:effectLst>
                  <a:outerShdw blurRad="50800" dist="38100" dir="2700000" algn="tl" rotWithShape="0">
                    <a:prstClr val="black"/>
                  </a:outerShdw>
                </a:effectLst>
                <a:latin typeface="Noto Sans CJK TC Black" pitchFamily="34" charset="-120"/>
                <a:ea typeface="Noto Sans CJK TC Black" pitchFamily="34" charset="-120"/>
              </a:rPr>
              <a:t>1</a:t>
            </a:r>
            <a:endParaRPr lang="zh-TW" altLang="en-US" sz="3000" i="1" dirty="0">
              <a:effectLst>
                <a:outerShdw blurRad="50800" dist="38100" dir="2700000" algn="tl" rotWithShape="0">
                  <a:prstClr val="black"/>
                </a:outerShdw>
              </a:effectLst>
              <a:latin typeface="Noto Sans CJK TC Black" pitchFamily="34" charset="-120"/>
              <a:ea typeface="Noto Sans CJK TC Black" pitchFamily="34" charset="-120"/>
            </a:endParaRPr>
          </a:p>
        </p:txBody>
      </p:sp>
      <p:sp>
        <p:nvSpPr>
          <p:cNvPr id="8" name="橢圓 7"/>
          <p:cNvSpPr/>
          <p:nvPr/>
        </p:nvSpPr>
        <p:spPr>
          <a:xfrm>
            <a:off x="2295589" y="1942799"/>
            <a:ext cx="648000" cy="648000"/>
          </a:xfrm>
          <a:prstGeom prst="ellipse">
            <a:avLst/>
          </a:prstGeom>
          <a:solidFill>
            <a:srgbClr val="00DEB4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3000" i="1" dirty="0">
                <a:effectLst>
                  <a:outerShdw blurRad="50800" dist="38100" dir="2700000" algn="tl" rotWithShape="0">
                    <a:prstClr val="black"/>
                  </a:outerShdw>
                </a:effectLst>
                <a:latin typeface="Noto Sans CJK TC Black" pitchFamily="34" charset="-120"/>
                <a:ea typeface="Noto Sans CJK TC Black" pitchFamily="34" charset="-120"/>
              </a:rPr>
              <a:t>2</a:t>
            </a:r>
            <a:endParaRPr lang="zh-TW" altLang="en-US" sz="3000" i="1" dirty="0">
              <a:effectLst>
                <a:outerShdw blurRad="50800" dist="38100" dir="2700000" algn="tl" rotWithShape="0">
                  <a:prstClr val="black"/>
                </a:outerShdw>
              </a:effectLst>
              <a:latin typeface="Noto Sans CJK TC Black" pitchFamily="34" charset="-120"/>
              <a:ea typeface="Noto Sans CJK TC Black" pitchFamily="34" charset="-120"/>
            </a:endParaRPr>
          </a:p>
        </p:txBody>
      </p:sp>
      <p:sp>
        <p:nvSpPr>
          <p:cNvPr id="9" name="橢圓 8"/>
          <p:cNvSpPr/>
          <p:nvPr/>
        </p:nvSpPr>
        <p:spPr>
          <a:xfrm>
            <a:off x="4199245" y="1915825"/>
            <a:ext cx="648000" cy="648000"/>
          </a:xfrm>
          <a:prstGeom prst="ellipse">
            <a:avLst/>
          </a:prstGeom>
          <a:solidFill>
            <a:srgbClr val="9966FF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3000" i="1" dirty="0">
                <a:effectLst>
                  <a:outerShdw blurRad="50800" dist="38100" dir="2700000" algn="tl" rotWithShape="0">
                    <a:prstClr val="black"/>
                  </a:outerShdw>
                </a:effectLst>
                <a:latin typeface="Noto Sans CJK TC Black" pitchFamily="34" charset="-120"/>
                <a:ea typeface="Noto Sans CJK TC Black" pitchFamily="34" charset="-120"/>
              </a:rPr>
              <a:t>3</a:t>
            </a:r>
            <a:endParaRPr lang="zh-TW" altLang="en-US" sz="3000" i="1" dirty="0">
              <a:effectLst>
                <a:outerShdw blurRad="50800" dist="38100" dir="2700000" algn="tl" rotWithShape="0">
                  <a:prstClr val="black"/>
                </a:outerShdw>
              </a:effectLst>
              <a:latin typeface="Noto Sans CJK TC Black" pitchFamily="34" charset="-120"/>
              <a:ea typeface="Noto Sans CJK TC Black" pitchFamily="34" charset="-120"/>
            </a:endParaRPr>
          </a:p>
        </p:txBody>
      </p:sp>
      <p:sp>
        <p:nvSpPr>
          <p:cNvPr id="10" name="橢圓 9"/>
          <p:cNvSpPr/>
          <p:nvPr/>
        </p:nvSpPr>
        <p:spPr>
          <a:xfrm>
            <a:off x="6094312" y="1906211"/>
            <a:ext cx="648000" cy="648000"/>
          </a:xfrm>
          <a:prstGeom prst="ellipse">
            <a:avLst/>
          </a:prstGeom>
          <a:solidFill>
            <a:srgbClr val="FF505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3000" i="1" dirty="0">
                <a:effectLst>
                  <a:outerShdw blurRad="50800" dist="38100" dir="2700000" algn="tl" rotWithShape="0">
                    <a:prstClr val="black"/>
                  </a:outerShdw>
                </a:effectLst>
                <a:latin typeface="Noto Sans CJK TC Black" pitchFamily="34" charset="-120"/>
                <a:ea typeface="Noto Sans CJK TC Black" pitchFamily="34" charset="-120"/>
              </a:rPr>
              <a:t>4</a:t>
            </a:r>
            <a:endParaRPr lang="zh-TW" altLang="en-US" sz="3000" i="1" dirty="0">
              <a:effectLst>
                <a:outerShdw blurRad="50800" dist="38100" dir="2700000" algn="tl" rotWithShape="0">
                  <a:prstClr val="black"/>
                </a:outerShdw>
              </a:effectLst>
              <a:latin typeface="Noto Sans CJK TC Black" pitchFamily="34" charset="-120"/>
              <a:ea typeface="Noto Sans CJK TC Black" pitchFamily="34" charset="-120"/>
            </a:endParaRPr>
          </a:p>
        </p:txBody>
      </p:sp>
      <p:sp>
        <p:nvSpPr>
          <p:cNvPr id="11" name="文字方塊 10"/>
          <p:cNvSpPr txBox="1"/>
          <p:nvPr/>
        </p:nvSpPr>
        <p:spPr>
          <a:xfrm>
            <a:off x="698448" y="2058754"/>
            <a:ext cx="148232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00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  <a:latin typeface="Noto Sans CJK TC Black" pitchFamily="34" charset="-120"/>
                <a:ea typeface="Noto Sans CJK TC Black" pitchFamily="34" charset="-120"/>
              </a:defRPr>
            </a:lvl1pPr>
          </a:lstStyle>
          <a:p>
            <a:r>
              <a:rPr lang="zh-TW" altLang="en-US" sz="2200" dirty="0"/>
              <a:t>校園徵才</a:t>
            </a:r>
          </a:p>
        </p:txBody>
      </p:sp>
      <p:sp>
        <p:nvSpPr>
          <p:cNvPr id="12" name="文字方塊 11"/>
          <p:cNvSpPr txBox="1"/>
          <p:nvPr/>
        </p:nvSpPr>
        <p:spPr>
          <a:xfrm>
            <a:off x="2685264" y="2058754"/>
            <a:ext cx="148232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00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  <a:latin typeface="Noto Sans CJK TC Black" pitchFamily="34" charset="-120"/>
                <a:ea typeface="Noto Sans CJK TC Black" pitchFamily="34" charset="-120"/>
              </a:defRPr>
            </a:lvl1pPr>
          </a:lstStyle>
          <a:p>
            <a:r>
              <a:rPr lang="zh-TW" altLang="en-US" sz="2200" dirty="0"/>
              <a:t>實習專案</a:t>
            </a:r>
          </a:p>
        </p:txBody>
      </p:sp>
      <p:sp>
        <p:nvSpPr>
          <p:cNvPr id="13" name="文字方塊 12"/>
          <p:cNvSpPr txBox="1"/>
          <p:nvPr/>
        </p:nvSpPr>
        <p:spPr>
          <a:xfrm>
            <a:off x="4588920" y="2058753"/>
            <a:ext cx="148232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00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  <a:latin typeface="Noto Sans CJK TC Black" pitchFamily="34" charset="-120"/>
                <a:ea typeface="Noto Sans CJK TC Black" pitchFamily="34" charset="-120"/>
              </a:defRPr>
            </a:lvl1pPr>
          </a:lstStyle>
          <a:p>
            <a:r>
              <a:rPr lang="zh-TW" altLang="en-US" sz="2200" dirty="0"/>
              <a:t>儲備計畫</a:t>
            </a:r>
          </a:p>
        </p:txBody>
      </p:sp>
      <p:sp>
        <p:nvSpPr>
          <p:cNvPr id="14" name="文字方塊 13"/>
          <p:cNvSpPr txBox="1"/>
          <p:nvPr/>
        </p:nvSpPr>
        <p:spPr>
          <a:xfrm>
            <a:off x="6561064" y="2030156"/>
            <a:ext cx="148232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00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  <a:latin typeface="Noto Sans CJK TC Black" pitchFamily="34" charset="-120"/>
                <a:ea typeface="Noto Sans CJK TC Black" pitchFamily="34" charset="-120"/>
              </a:defRPr>
            </a:lvl1pPr>
          </a:lstStyle>
          <a:p>
            <a:r>
              <a:rPr lang="zh-TW" altLang="en-US" sz="2200" dirty="0"/>
              <a:t>聘用考核</a:t>
            </a:r>
          </a:p>
        </p:txBody>
      </p:sp>
      <p:sp>
        <p:nvSpPr>
          <p:cNvPr id="15" name="圓角矩形 14"/>
          <p:cNvSpPr/>
          <p:nvPr/>
        </p:nvSpPr>
        <p:spPr>
          <a:xfrm>
            <a:off x="308773" y="3048212"/>
            <a:ext cx="1872000" cy="2310001"/>
          </a:xfrm>
          <a:prstGeom prst="roundRect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zh-TW" sz="14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buFont typeface="Arial" panose="020B0604020202020204" pitchFamily="34" charset="0"/>
              <a:buChar char="•"/>
            </a:pPr>
            <a:endParaRPr lang="en-US" altLang="zh-TW" sz="15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6" name="圓角矩形 15"/>
          <p:cNvSpPr/>
          <p:nvPr/>
        </p:nvSpPr>
        <p:spPr>
          <a:xfrm>
            <a:off x="2295589" y="3037071"/>
            <a:ext cx="1872000" cy="2594609"/>
          </a:xfrm>
          <a:prstGeom prst="roundRect">
            <a:avLst/>
          </a:prstGeom>
          <a:noFill/>
          <a:ln w="28575">
            <a:solidFill>
              <a:srgbClr val="00DEB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TW" altLang="en-US" sz="2000" b="1" dirty="0">
              <a:solidFill>
                <a:srgbClr val="C0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7" name="圓角矩形 16"/>
          <p:cNvSpPr/>
          <p:nvPr/>
        </p:nvSpPr>
        <p:spPr>
          <a:xfrm>
            <a:off x="4254712" y="3037071"/>
            <a:ext cx="1839600" cy="2594609"/>
          </a:xfrm>
          <a:prstGeom prst="roundRect">
            <a:avLst/>
          </a:prstGeom>
          <a:noFill/>
          <a:ln w="28575">
            <a:solidFill>
              <a:srgbClr val="99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7800" indent="-177800">
              <a:buFont typeface="Arial" panose="020B0604020202020204" pitchFamily="34" charset="0"/>
              <a:buChar char="•"/>
            </a:pPr>
            <a:endParaRPr lang="en-US" altLang="zh-TW" b="1" dirty="0">
              <a:solidFill>
                <a:schemeClr val="accent5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8" name="圓角矩形 17"/>
          <p:cNvSpPr/>
          <p:nvPr/>
        </p:nvSpPr>
        <p:spPr>
          <a:xfrm>
            <a:off x="6171389" y="3026202"/>
            <a:ext cx="1840344" cy="1116619"/>
          </a:xfrm>
          <a:prstGeom prst="roundRect">
            <a:avLst/>
          </a:prstGeom>
          <a:noFill/>
          <a:ln w="28575">
            <a:solidFill>
              <a:srgbClr val="FF5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7800" indent="-177800">
              <a:buFont typeface="Arial" panose="020B0604020202020204" pitchFamily="34" charset="0"/>
              <a:buChar char="•"/>
            </a:pPr>
            <a:endParaRPr lang="en-US" altLang="zh-TW" b="1" dirty="0">
              <a:solidFill>
                <a:schemeClr val="accent5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644525" y="352465"/>
            <a:ext cx="5670684" cy="55399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zh-TW" altLang="en-US" sz="3000" b="1" dirty="0">
                <a:ln w="12700">
                  <a:noFill/>
                  <a:prstDash val="solid"/>
                </a:ln>
                <a:latin typeface="Noto Sans CJK TC Black" pitchFamily="34" charset="-120"/>
                <a:ea typeface="Noto Sans CJK TC Black" pitchFamily="34" charset="-120"/>
              </a:rPr>
              <a:t>兆豐證券明日</a:t>
            </a:r>
            <a:r>
              <a:rPr lang="zh-TW" altLang="en-US" sz="3000" b="1">
                <a:ln w="12700">
                  <a:noFill/>
                  <a:prstDash val="solid"/>
                </a:ln>
                <a:latin typeface="Noto Sans CJK TC Black" pitchFamily="34" charset="-120"/>
                <a:ea typeface="Noto Sans CJK TC Black" pitchFamily="34" charset="-120"/>
              </a:rPr>
              <a:t>之星養成計畫</a:t>
            </a:r>
            <a:endParaRPr lang="zh-TW" altLang="en-US" sz="3000" b="1" dirty="0">
              <a:ln w="12700">
                <a:noFill/>
                <a:prstDash val="solid"/>
              </a:ln>
              <a:latin typeface="Noto Sans CJK TC Black" pitchFamily="34" charset="-120"/>
              <a:ea typeface="Noto Sans CJK TC Black" pitchFamily="34" charset="-120"/>
            </a:endParaRPr>
          </a:p>
        </p:txBody>
      </p:sp>
      <p:sp>
        <p:nvSpPr>
          <p:cNvPr id="20" name="內容版面配置區 5"/>
          <p:cNvSpPr txBox="1">
            <a:spLocks/>
          </p:cNvSpPr>
          <p:nvPr/>
        </p:nvSpPr>
        <p:spPr>
          <a:xfrm>
            <a:off x="340100" y="3141073"/>
            <a:ext cx="1887921" cy="2217140"/>
          </a:xfrm>
          <a:prstGeom prst="rect">
            <a:avLst/>
          </a:prstGeom>
        </p:spPr>
        <p:txBody>
          <a:bodyPr>
            <a:no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tx2"/>
              </a:buClr>
              <a:buSzPct val="73000"/>
              <a:buFont typeface="Wingdings 2"/>
              <a:buChar char=""/>
              <a:defRPr kumimoji="0" sz="2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21208" indent="-228600" algn="l" rtl="0" eaLnBrk="1" latinLnBrk="0" hangingPunct="1">
              <a:spcBef>
                <a:spcPts val="500"/>
              </a:spcBef>
              <a:buClr>
                <a:schemeClr val="accent4"/>
              </a:buClr>
              <a:buSzPct val="80000"/>
              <a:buFont typeface="Wingdings 2"/>
              <a:buChar char=""/>
              <a:defRPr kumimoji="0" sz="2300" kern="1200">
                <a:solidFill>
                  <a:schemeClr val="tx1">
                    <a:tint val="8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58952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0000"/>
              <a:buFont typeface="Wingdings"/>
              <a:buChar char="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80000"/>
              <a:buFont typeface="Wingdings 2"/>
              <a:buChar char=""/>
              <a:defRPr kumimoji="0" sz="2000" kern="1200">
                <a:solidFill>
                  <a:schemeClr val="tx1">
                    <a:tint val="8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28016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70000"/>
              <a:buFont typeface="Wingdings"/>
              <a:buChar char="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72184" indent="-182880" algn="l" rtl="0" eaLnBrk="1" latinLnBrk="0" hangingPunct="1">
              <a:spcBef>
                <a:spcPts val="400"/>
              </a:spcBef>
              <a:buClr>
                <a:schemeClr val="accent4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>
                    <a:tint val="8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67335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80000"/>
              <a:buFont typeface="Wingdings 2"/>
              <a:buChar char="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47088" indent="-182880" algn="l" rtl="0" eaLnBrk="1" latinLnBrk="0" hangingPunct="1">
              <a:spcBef>
                <a:spcPts val="300"/>
              </a:spcBef>
              <a:buClr>
                <a:schemeClr val="accent4"/>
              </a:buClr>
              <a:buSzPct val="100000"/>
              <a:buChar char="•"/>
              <a:defRPr kumimoji="0" sz="1600" kern="1200" baseline="0">
                <a:solidFill>
                  <a:schemeClr val="tx1">
                    <a:tint val="8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057400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100000"/>
              <a:buFont typeface="Wingdings"/>
              <a:buChar char="§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92075" indent="-92075" defTabSz="914400"/>
            <a:r>
              <a:rPr lang="zh-TW" altLang="en-US" sz="1200" b="1" dirty="0">
                <a:latin typeface="Noto Sans CJK TC Black" pitchFamily="34" charset="-120"/>
                <a:ea typeface="Noto Sans CJK TC Black" pitchFamily="34" charset="-120"/>
              </a:rPr>
              <a:t>校園實習說明會</a:t>
            </a:r>
            <a:endParaRPr lang="en-US" altLang="zh-TW" sz="1200" b="1" dirty="0">
              <a:latin typeface="Noto Sans CJK TC Black" pitchFamily="34" charset="-120"/>
              <a:ea typeface="Noto Sans CJK TC Black" pitchFamily="34" charset="-120"/>
            </a:endParaRPr>
          </a:p>
          <a:p>
            <a:pPr marL="92075" indent="-92075" defTabSz="914400"/>
            <a:r>
              <a:rPr lang="zh-TW" altLang="en-US" sz="1200" b="1" dirty="0">
                <a:latin typeface="Noto Sans CJK TC Black" pitchFamily="34" charset="-120"/>
                <a:ea typeface="Noto Sans CJK TC Black" pitchFamily="34" charset="-120"/>
              </a:rPr>
              <a:t>書面及面試安排</a:t>
            </a:r>
            <a:endParaRPr lang="en-US" altLang="zh-TW" sz="1200" b="1" dirty="0">
              <a:latin typeface="Noto Sans CJK TC Black" pitchFamily="34" charset="-120"/>
              <a:ea typeface="Noto Sans CJK TC Black" pitchFamily="34" charset="-120"/>
            </a:endParaRPr>
          </a:p>
          <a:p>
            <a:pPr marL="92075" indent="-92075" defTabSz="914400"/>
            <a:r>
              <a:rPr lang="zh-TW" altLang="en-US" sz="1200" dirty="0">
                <a:latin typeface="Noto Sans CJK TC Black" pitchFamily="34" charset="-120"/>
                <a:ea typeface="Noto Sans CJK TC Black" pitchFamily="34" charset="-120"/>
              </a:rPr>
              <a:t>大四生下學期實習</a:t>
            </a:r>
          </a:p>
          <a:p>
            <a:pPr marL="179388" indent="-93663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zh-TW" altLang="en-US" sz="1200" dirty="0">
                <a:latin typeface="Noto Sans CJK TC Black" pitchFamily="34" charset="-120"/>
                <a:ea typeface="Noto Sans CJK TC Black" pitchFamily="34" charset="-120"/>
              </a:rPr>
              <a:t>有意願加入證券業</a:t>
            </a:r>
            <a:endParaRPr lang="en-US" altLang="zh-TW" sz="1200" dirty="0">
              <a:latin typeface="Noto Sans CJK TC Black" pitchFamily="34" charset="-120"/>
              <a:ea typeface="Noto Sans CJK TC Black" pitchFamily="34" charset="-120"/>
            </a:endParaRPr>
          </a:p>
          <a:p>
            <a:pPr marL="179388" indent="-93663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zh-TW" altLang="en-US" sz="1200" dirty="0">
                <a:latin typeface="Noto Sans CJK TC Black" pitchFamily="34" charset="-120"/>
                <a:ea typeface="Noto Sans CJK TC Black" pitchFamily="34" charset="-120"/>
              </a:rPr>
              <a:t>對投資理財商品有興趣</a:t>
            </a:r>
          </a:p>
          <a:p>
            <a:pPr marL="179388" indent="-93663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zh-TW" altLang="en-US" sz="1200" dirty="0">
                <a:latin typeface="Noto Sans CJK TC Black" pitchFamily="34" charset="-120"/>
                <a:ea typeface="Noto Sans CJK TC Black" pitchFamily="34" charset="-120"/>
              </a:rPr>
              <a:t>有業務特質並勇於挑戰</a:t>
            </a:r>
            <a:endParaRPr lang="en-US" altLang="zh-TW" sz="1200" dirty="0">
              <a:latin typeface="Noto Sans CJK TC Black" pitchFamily="34" charset="-120"/>
              <a:ea typeface="Noto Sans CJK TC Black" pitchFamily="34" charset="-120"/>
            </a:endParaRPr>
          </a:p>
          <a:p>
            <a:pPr marL="179388" indent="-93663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zh-TW" altLang="en-US" sz="1200" dirty="0">
                <a:latin typeface="Noto Sans CJK TC Black" pitchFamily="34" charset="-120"/>
                <a:ea typeface="Noto Sans CJK TC Black" pitchFamily="34" charset="-120"/>
              </a:rPr>
              <a:t>具證券商業務員</a:t>
            </a:r>
            <a:r>
              <a:rPr lang="en-US" altLang="zh-TW" sz="1200" dirty="0">
                <a:latin typeface="Noto Sans CJK TC Black" pitchFamily="34" charset="-120"/>
                <a:ea typeface="Noto Sans CJK TC Black" pitchFamily="34" charset="-120"/>
              </a:rPr>
              <a:t>/</a:t>
            </a:r>
            <a:r>
              <a:rPr lang="zh-TW" altLang="en-US" sz="1200" dirty="0">
                <a:latin typeface="Noto Sans CJK TC Black" pitchFamily="34" charset="-120"/>
                <a:ea typeface="Noto Sans CJK TC Black" pitchFamily="34" charset="-120"/>
              </a:rPr>
              <a:t>高級業務員證照尤佳</a:t>
            </a:r>
          </a:p>
          <a:p>
            <a:pPr marL="92075" indent="-92075" defTabSz="914400"/>
            <a:r>
              <a:rPr lang="zh-TW" altLang="en-US" sz="1200" dirty="0">
                <a:latin typeface="Noto Sans CJK TC Black" pitchFamily="34" charset="-120"/>
                <a:ea typeface="Noto Sans CJK TC Black" pitchFamily="34" charset="-120"/>
              </a:rPr>
              <a:t>每周實習</a:t>
            </a:r>
            <a:r>
              <a:rPr lang="en-US" altLang="zh-TW" sz="1200" dirty="0">
                <a:latin typeface="Noto Sans CJK TC Black" pitchFamily="34" charset="-120"/>
                <a:ea typeface="Noto Sans CJK TC Black" pitchFamily="34" charset="-120"/>
              </a:rPr>
              <a:t>3-5</a:t>
            </a:r>
            <a:r>
              <a:rPr lang="zh-TW" altLang="en-US" sz="1200" dirty="0">
                <a:latin typeface="Noto Sans CJK TC Black" pitchFamily="34" charset="-120"/>
                <a:ea typeface="Noto Sans CJK TC Black" pitchFamily="34" charset="-120"/>
              </a:rPr>
              <a:t>天</a:t>
            </a:r>
            <a:endParaRPr lang="en-US" altLang="zh-TW" sz="1200" dirty="0">
              <a:latin typeface="Noto Sans CJK TC Black" pitchFamily="34" charset="-120"/>
              <a:ea typeface="Noto Sans CJK TC Black" pitchFamily="34" charset="-120"/>
            </a:endParaRPr>
          </a:p>
        </p:txBody>
      </p:sp>
      <p:sp>
        <p:nvSpPr>
          <p:cNvPr id="21" name="內容版面配置區 5"/>
          <p:cNvSpPr txBox="1">
            <a:spLocks/>
          </p:cNvSpPr>
          <p:nvPr/>
        </p:nvSpPr>
        <p:spPr>
          <a:xfrm>
            <a:off x="2315144" y="3048212"/>
            <a:ext cx="1880967" cy="2645587"/>
          </a:xfrm>
          <a:prstGeom prst="rect">
            <a:avLst/>
          </a:prstGeom>
        </p:spPr>
        <p:txBody>
          <a:bodyPr>
            <a:no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tx2"/>
              </a:buClr>
              <a:buSzPct val="73000"/>
              <a:buFont typeface="Wingdings 2"/>
              <a:buChar char=""/>
              <a:defRPr kumimoji="0" sz="2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21208" indent="-228600" algn="l" rtl="0" eaLnBrk="1" latinLnBrk="0" hangingPunct="1">
              <a:spcBef>
                <a:spcPts val="500"/>
              </a:spcBef>
              <a:buClr>
                <a:schemeClr val="accent4"/>
              </a:buClr>
              <a:buSzPct val="80000"/>
              <a:buFont typeface="Wingdings 2"/>
              <a:buChar char=""/>
              <a:defRPr kumimoji="0" sz="2300" kern="1200">
                <a:solidFill>
                  <a:schemeClr val="tx1">
                    <a:tint val="8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58952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0000"/>
              <a:buFont typeface="Wingdings"/>
              <a:buChar char="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80000"/>
              <a:buFont typeface="Wingdings 2"/>
              <a:buChar char=""/>
              <a:defRPr kumimoji="0" sz="2000" kern="1200">
                <a:solidFill>
                  <a:schemeClr val="tx1">
                    <a:tint val="8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28016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70000"/>
              <a:buFont typeface="Wingdings"/>
              <a:buChar char="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72184" indent="-182880" algn="l" rtl="0" eaLnBrk="1" latinLnBrk="0" hangingPunct="1">
              <a:spcBef>
                <a:spcPts val="400"/>
              </a:spcBef>
              <a:buClr>
                <a:schemeClr val="accent4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>
                    <a:tint val="8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67335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80000"/>
              <a:buFont typeface="Wingdings 2"/>
              <a:buChar char="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47088" indent="-182880" algn="l" rtl="0" eaLnBrk="1" latinLnBrk="0" hangingPunct="1">
              <a:spcBef>
                <a:spcPts val="300"/>
              </a:spcBef>
              <a:buClr>
                <a:schemeClr val="accent4"/>
              </a:buClr>
              <a:buSzPct val="100000"/>
              <a:buChar char="•"/>
              <a:defRPr kumimoji="0" sz="1600" kern="1200" baseline="0">
                <a:solidFill>
                  <a:schemeClr val="tx1">
                    <a:tint val="8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057400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100000"/>
              <a:buFont typeface="Wingdings"/>
              <a:buChar char="§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85725" indent="-85725" defTabSz="914400"/>
            <a:r>
              <a:rPr lang="zh-TW" altLang="en-US" sz="1200" dirty="0">
                <a:latin typeface="Noto Sans CJK TC Black" pitchFamily="34" charset="-120"/>
                <a:ea typeface="Noto Sans CJK TC Black" pitchFamily="34" charset="-120"/>
              </a:rPr>
              <a:t>實習期間進行：</a:t>
            </a:r>
            <a:endParaRPr lang="en-US" altLang="zh-TW" sz="1200" dirty="0">
              <a:latin typeface="Noto Sans CJK TC Black" pitchFamily="34" charset="-120"/>
              <a:ea typeface="Noto Sans CJK TC Black" pitchFamily="34" charset="-120"/>
            </a:endParaRPr>
          </a:p>
          <a:p>
            <a:pPr marL="179388" indent="-93663" defTabSz="9144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zh-TW" altLang="en-US" sz="1200" dirty="0">
                <a:latin typeface="Noto Sans CJK TC Black" pitchFamily="34" charset="-120"/>
                <a:ea typeface="Noto Sans CJK TC Black" pitchFamily="34" charset="-120"/>
              </a:rPr>
              <a:t>集中訓練</a:t>
            </a:r>
            <a:r>
              <a:rPr lang="en-US" altLang="zh-TW" sz="1200" dirty="0">
                <a:latin typeface="Noto Sans CJK TC Black" pitchFamily="34" charset="-120"/>
                <a:ea typeface="Noto Sans CJK TC Black" pitchFamily="34" charset="-120"/>
              </a:rPr>
              <a:t>2-3</a:t>
            </a:r>
            <a:r>
              <a:rPr lang="zh-TW" altLang="en-US" sz="1200" dirty="0">
                <a:latin typeface="Noto Sans CJK TC Black" pitchFamily="34" charset="-120"/>
                <a:ea typeface="Noto Sans CJK TC Black" pitchFamily="34" charset="-120"/>
              </a:rPr>
              <a:t>周</a:t>
            </a:r>
            <a:r>
              <a:rPr lang="en-US" altLang="zh-TW" sz="1200" dirty="0">
                <a:latin typeface="Noto Sans CJK TC Black" pitchFamily="34" charset="-120"/>
                <a:ea typeface="Noto Sans CJK TC Black" pitchFamily="34" charset="-120"/>
              </a:rPr>
              <a:t>(</a:t>
            </a:r>
            <a:r>
              <a:rPr lang="zh-TW" altLang="en-US" sz="1200" dirty="0">
                <a:latin typeface="Noto Sans CJK TC Black" pitchFamily="34" charset="-120"/>
                <a:ea typeface="Noto Sans CJK TC Black" pitchFamily="34" charset="-120"/>
              </a:rPr>
              <a:t>總公司</a:t>
            </a:r>
            <a:r>
              <a:rPr lang="en-US" altLang="zh-TW" sz="1200" dirty="0">
                <a:latin typeface="Noto Sans CJK TC Black" pitchFamily="34" charset="-120"/>
                <a:ea typeface="Noto Sans CJK TC Black" pitchFamily="34" charset="-120"/>
              </a:rPr>
              <a:t>)</a:t>
            </a:r>
          </a:p>
          <a:p>
            <a:pPr marL="179388" indent="-93663" defTabSz="9144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zh-TW" altLang="en-US" sz="1200" dirty="0">
                <a:latin typeface="Noto Sans CJK TC Black" pitchFamily="34" charset="-120"/>
                <a:ea typeface="Noto Sans CJK TC Black" pitchFamily="34" charset="-120"/>
              </a:rPr>
              <a:t>實務見習</a:t>
            </a:r>
            <a:r>
              <a:rPr lang="en-US" altLang="zh-TW" sz="1200" dirty="0">
                <a:latin typeface="Noto Sans CJK TC Black" pitchFamily="34" charset="-120"/>
                <a:ea typeface="Noto Sans CJK TC Black" pitchFamily="34" charset="-120"/>
              </a:rPr>
              <a:t>15-16</a:t>
            </a:r>
            <a:r>
              <a:rPr lang="zh-TW" altLang="en-US" sz="1200" dirty="0">
                <a:latin typeface="Noto Sans CJK TC Black" pitchFamily="34" charset="-120"/>
                <a:ea typeface="Noto Sans CJK TC Black" pitchFamily="34" charset="-120"/>
              </a:rPr>
              <a:t>周</a:t>
            </a:r>
            <a:endParaRPr lang="en-US" altLang="zh-TW" sz="1200" dirty="0">
              <a:latin typeface="Noto Sans CJK TC Black" pitchFamily="34" charset="-120"/>
              <a:ea typeface="Noto Sans CJK TC Black" pitchFamily="34" charset="-120"/>
            </a:endParaRPr>
          </a:p>
          <a:p>
            <a:pPr marL="85725" indent="-85725" defTabSz="914400"/>
            <a:r>
              <a:rPr lang="zh-TW" altLang="en-US" sz="1200" dirty="0">
                <a:latin typeface="Noto Sans CJK TC Black" pitchFamily="34" charset="-120"/>
                <a:ea typeface="Noto Sans CJK TC Black" pitchFamily="34" charset="-120"/>
              </a:rPr>
              <a:t>安排實習業師指導</a:t>
            </a:r>
            <a:endParaRPr lang="en-US" altLang="zh-TW" sz="1200" dirty="0">
              <a:latin typeface="Noto Sans CJK TC Black" pitchFamily="34" charset="-120"/>
              <a:ea typeface="Noto Sans CJK TC Black" pitchFamily="34" charset="-120"/>
            </a:endParaRPr>
          </a:p>
          <a:p>
            <a:pPr marL="179388" indent="-93663" defTabSz="9144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zh-TW" altLang="en-US" sz="1200" dirty="0">
                <a:latin typeface="Noto Sans CJK TC Black" pitchFamily="34" charset="-120"/>
                <a:ea typeface="Noto Sans CJK TC Black" pitchFamily="34" charset="-120"/>
              </a:rPr>
              <a:t>證券業務基本概況</a:t>
            </a:r>
            <a:endParaRPr lang="en-US" altLang="zh-TW" sz="1200" dirty="0">
              <a:latin typeface="Noto Sans CJK TC Black" pitchFamily="34" charset="-120"/>
              <a:ea typeface="Noto Sans CJK TC Black" pitchFamily="34" charset="-120"/>
            </a:endParaRPr>
          </a:p>
          <a:p>
            <a:pPr marL="179388" indent="-93663" defTabSz="9144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zh-TW" altLang="en-US" sz="1200" dirty="0">
                <a:latin typeface="Noto Sans CJK TC Black" pitchFamily="34" charset="-120"/>
                <a:ea typeface="Noto Sans CJK TC Black" pitchFamily="34" charset="-120"/>
              </a:rPr>
              <a:t>經紀及財富管理商品</a:t>
            </a:r>
            <a:endParaRPr lang="en-US" altLang="zh-TW" sz="1200" dirty="0">
              <a:latin typeface="Noto Sans CJK TC Black" pitchFamily="34" charset="-120"/>
              <a:ea typeface="Noto Sans CJK TC Black" pitchFamily="34" charset="-120"/>
            </a:endParaRPr>
          </a:p>
          <a:p>
            <a:pPr marL="179388" indent="-93663" defTabSz="9144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zh-TW" altLang="en-US" sz="1200" dirty="0">
                <a:latin typeface="Noto Sans CJK TC Black" pitchFamily="34" charset="-120"/>
                <a:ea typeface="Noto Sans CJK TC Black" pitchFamily="34" charset="-120"/>
              </a:rPr>
              <a:t>金融科技與數位平台</a:t>
            </a:r>
            <a:endParaRPr lang="en-US" altLang="zh-TW" sz="1200" dirty="0">
              <a:latin typeface="Noto Sans CJK TC Black" pitchFamily="34" charset="-120"/>
              <a:ea typeface="Noto Sans CJK TC Black" pitchFamily="34" charset="-120"/>
            </a:endParaRPr>
          </a:p>
          <a:p>
            <a:pPr marL="179388" indent="-93663" defTabSz="9144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zh-TW" altLang="en-US" sz="1200" dirty="0">
                <a:latin typeface="Noto Sans CJK TC Black" pitchFamily="34" charset="-120"/>
                <a:ea typeface="Noto Sans CJK TC Black" pitchFamily="34" charset="-120"/>
              </a:rPr>
              <a:t>行銷與客戶管理</a:t>
            </a:r>
            <a:endParaRPr lang="en-US" altLang="zh-TW" sz="1200" dirty="0">
              <a:latin typeface="Noto Sans CJK TC Black" pitchFamily="34" charset="-120"/>
              <a:ea typeface="Noto Sans CJK TC Black" pitchFamily="34" charset="-120"/>
            </a:endParaRPr>
          </a:p>
          <a:p>
            <a:pPr marL="179388" indent="-93663" defTabSz="9144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zh-TW" altLang="en-US" sz="1200" dirty="0">
                <a:latin typeface="Noto Sans CJK TC Black" pitchFamily="34" charset="-120"/>
                <a:ea typeface="Noto Sans CJK TC Black" pitchFamily="34" charset="-120"/>
              </a:rPr>
              <a:t>超業經驗分享</a:t>
            </a:r>
            <a:endParaRPr lang="en-US" altLang="zh-TW" sz="1200" dirty="0">
              <a:latin typeface="Noto Sans CJK TC Black" pitchFamily="34" charset="-120"/>
              <a:ea typeface="Noto Sans CJK TC Black" pitchFamily="34" charset="-120"/>
            </a:endParaRPr>
          </a:p>
          <a:p>
            <a:pPr marL="85725" indent="-85725" defTabSz="914400"/>
            <a:r>
              <a:rPr lang="zh-TW" altLang="en-US" sz="1200" dirty="0">
                <a:latin typeface="Noto Sans CJK TC Black" pitchFamily="34" charset="-120"/>
                <a:ea typeface="Noto Sans CJK TC Black" pitchFamily="34" charset="-120"/>
              </a:rPr>
              <a:t>實習心得專題報告驗收</a:t>
            </a:r>
            <a:endParaRPr lang="en-US" altLang="zh-TW" sz="1200" dirty="0">
              <a:latin typeface="Noto Sans CJK TC Black" pitchFamily="34" charset="-120"/>
              <a:ea typeface="Noto Sans CJK TC Black" pitchFamily="34" charset="-120"/>
            </a:endParaRPr>
          </a:p>
          <a:p>
            <a:pPr marL="85725" indent="-85725" defTabSz="914400"/>
            <a:r>
              <a:rPr lang="zh-TW" altLang="en-US" sz="1200" dirty="0">
                <a:latin typeface="Noto Sans CJK TC Black" pitchFamily="34" charset="-120"/>
                <a:ea typeface="Noto Sans CJK TC Black" pitchFamily="34" charset="-120"/>
              </a:rPr>
              <a:t>核發實習證明</a:t>
            </a:r>
            <a:endParaRPr lang="en-US" altLang="zh-TW" sz="1200" dirty="0">
              <a:latin typeface="Noto Sans CJK TC Black" pitchFamily="34" charset="-120"/>
              <a:ea typeface="Noto Sans CJK TC Black" pitchFamily="34" charset="-120"/>
            </a:endParaRPr>
          </a:p>
        </p:txBody>
      </p:sp>
      <p:sp>
        <p:nvSpPr>
          <p:cNvPr id="22" name="內容版面配置區 5"/>
          <p:cNvSpPr txBox="1">
            <a:spLocks/>
          </p:cNvSpPr>
          <p:nvPr/>
        </p:nvSpPr>
        <p:spPr>
          <a:xfrm>
            <a:off x="4254712" y="3141074"/>
            <a:ext cx="1811822" cy="2490606"/>
          </a:xfrm>
          <a:prstGeom prst="rect">
            <a:avLst/>
          </a:prstGeom>
        </p:spPr>
        <p:txBody>
          <a:bodyPr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tx2"/>
              </a:buClr>
              <a:buSzPct val="73000"/>
              <a:buFont typeface="Wingdings 2"/>
              <a:buChar char=""/>
              <a:defRPr kumimoji="0" sz="2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21208" indent="-228600" algn="l" rtl="0" eaLnBrk="1" latinLnBrk="0" hangingPunct="1">
              <a:spcBef>
                <a:spcPts val="500"/>
              </a:spcBef>
              <a:buClr>
                <a:schemeClr val="accent4"/>
              </a:buClr>
              <a:buSzPct val="80000"/>
              <a:buFont typeface="Wingdings 2"/>
              <a:buChar char=""/>
              <a:defRPr kumimoji="0" sz="2300" kern="1200">
                <a:solidFill>
                  <a:schemeClr val="tx1">
                    <a:tint val="8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58952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0000"/>
              <a:buFont typeface="Wingdings"/>
              <a:buChar char="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80000"/>
              <a:buFont typeface="Wingdings 2"/>
              <a:buChar char=""/>
              <a:defRPr kumimoji="0" sz="2000" kern="1200">
                <a:solidFill>
                  <a:schemeClr val="tx1">
                    <a:tint val="8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28016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70000"/>
              <a:buFont typeface="Wingdings"/>
              <a:buChar char="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72184" indent="-182880" algn="l" rtl="0" eaLnBrk="1" latinLnBrk="0" hangingPunct="1">
              <a:spcBef>
                <a:spcPts val="400"/>
              </a:spcBef>
              <a:buClr>
                <a:schemeClr val="accent4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>
                    <a:tint val="8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67335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80000"/>
              <a:buFont typeface="Wingdings 2"/>
              <a:buChar char="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47088" indent="-182880" algn="l" rtl="0" eaLnBrk="1" latinLnBrk="0" hangingPunct="1">
              <a:spcBef>
                <a:spcPts val="300"/>
              </a:spcBef>
              <a:buClr>
                <a:schemeClr val="accent4"/>
              </a:buClr>
              <a:buSzPct val="100000"/>
              <a:buChar char="•"/>
              <a:defRPr kumimoji="0" sz="1600" kern="1200" baseline="0">
                <a:solidFill>
                  <a:schemeClr val="tx1">
                    <a:tint val="8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057400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100000"/>
              <a:buFont typeface="Wingdings"/>
              <a:buChar char="§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85725" indent="-85725" defTabSz="914400"/>
            <a:r>
              <a:rPr lang="zh-TW" altLang="en-US" sz="1200" dirty="0">
                <a:latin typeface="Noto Sans CJK TC Black" pitchFamily="34" charset="-120"/>
                <a:ea typeface="Noto Sans CJK TC Black" pitchFamily="34" charset="-120"/>
              </a:rPr>
              <a:t>通過實習培訓具備證照且表現優異者</a:t>
            </a:r>
            <a:endParaRPr lang="en-US" altLang="zh-TW" sz="1200" dirty="0">
              <a:latin typeface="Noto Sans CJK TC Black" pitchFamily="34" charset="-120"/>
              <a:ea typeface="Noto Sans CJK TC Black" pitchFamily="34" charset="-120"/>
            </a:endParaRPr>
          </a:p>
          <a:p>
            <a:pPr marL="85725" indent="-85725" defTabSz="914400"/>
            <a:r>
              <a:rPr lang="zh-TW" altLang="en-US" sz="1200" dirty="0">
                <a:latin typeface="Noto Sans CJK TC Black" pitchFamily="34" charset="-120"/>
                <a:ea typeface="Noto Sans CJK TC Black" pitchFamily="34" charset="-120"/>
              </a:rPr>
              <a:t>有意願並具證券商業務員證照之應屆畢業生</a:t>
            </a:r>
            <a:endParaRPr lang="en-US" altLang="zh-TW" sz="1200" dirty="0">
              <a:latin typeface="Noto Sans CJK TC Black" pitchFamily="34" charset="-120"/>
              <a:ea typeface="Noto Sans CJK TC Black" pitchFamily="34" charset="-120"/>
            </a:endParaRPr>
          </a:p>
          <a:p>
            <a:pPr marL="85725" indent="-85725" defTabSz="914400"/>
            <a:r>
              <a:rPr lang="zh-TW" altLang="en-US" sz="1200" dirty="0">
                <a:latin typeface="Noto Sans CJK TC Black" pitchFamily="34" charset="-120"/>
                <a:ea typeface="Noto Sans CJK TC Black" pitchFamily="34" charset="-120"/>
              </a:rPr>
              <a:t>儲備營業員期間進行：</a:t>
            </a:r>
            <a:endParaRPr lang="en-US" altLang="zh-TW" sz="1200" dirty="0">
              <a:latin typeface="Noto Sans CJK TC Black" pitchFamily="34" charset="-120"/>
              <a:ea typeface="Noto Sans CJK TC Black" pitchFamily="34" charset="-120"/>
            </a:endParaRPr>
          </a:p>
          <a:p>
            <a:pPr marL="179388" indent="-93663" defTabSz="9144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zh-TW" altLang="en-US" sz="1200" dirty="0">
                <a:latin typeface="Noto Sans CJK TC Black" pitchFamily="34" charset="-120"/>
                <a:ea typeface="Noto Sans CJK TC Black" pitchFamily="34" charset="-120"/>
              </a:rPr>
              <a:t>各項商品及系統操作訓練</a:t>
            </a:r>
            <a:r>
              <a:rPr lang="en-US" altLang="zh-TW" sz="1200" dirty="0">
                <a:latin typeface="Noto Sans CJK TC Black" pitchFamily="34" charset="-120"/>
                <a:ea typeface="Noto Sans CJK TC Black" pitchFamily="34" charset="-120"/>
              </a:rPr>
              <a:t>2-4</a:t>
            </a:r>
            <a:r>
              <a:rPr lang="zh-TW" altLang="en-US" sz="1200" dirty="0">
                <a:latin typeface="Noto Sans CJK TC Black" pitchFamily="34" charset="-120"/>
                <a:ea typeface="Noto Sans CJK TC Black" pitchFamily="34" charset="-120"/>
              </a:rPr>
              <a:t>周</a:t>
            </a:r>
            <a:endParaRPr lang="en-US" altLang="zh-TW" sz="1200" dirty="0">
              <a:latin typeface="Noto Sans CJK TC Black" pitchFamily="34" charset="-120"/>
              <a:ea typeface="Noto Sans CJK TC Black" pitchFamily="34" charset="-120"/>
            </a:endParaRPr>
          </a:p>
          <a:p>
            <a:pPr marL="179388" indent="-93663" defTabSz="9144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zh-TW" altLang="en-US" sz="1200" dirty="0">
                <a:latin typeface="Noto Sans CJK TC Black" pitchFamily="34" charset="-120"/>
                <a:ea typeface="Noto Sans CJK TC Black" pitchFamily="34" charset="-120"/>
              </a:rPr>
              <a:t>分公司業務開發實務訓練</a:t>
            </a:r>
            <a:r>
              <a:rPr lang="en-US" altLang="zh-TW" sz="1200" dirty="0">
                <a:latin typeface="Noto Sans CJK TC Black" pitchFamily="34" charset="-120"/>
                <a:ea typeface="Noto Sans CJK TC Black" pitchFamily="34" charset="-120"/>
              </a:rPr>
              <a:t>8</a:t>
            </a:r>
            <a:r>
              <a:rPr lang="zh-TW" altLang="en-US" sz="1200" dirty="0">
                <a:latin typeface="Noto Sans CJK TC Black" pitchFamily="34" charset="-120"/>
                <a:ea typeface="Noto Sans CJK TC Black" pitchFamily="34" charset="-120"/>
              </a:rPr>
              <a:t>周</a:t>
            </a:r>
            <a:endParaRPr lang="en-US" altLang="zh-TW" sz="1200" dirty="0">
              <a:latin typeface="Noto Sans CJK TC Black" pitchFamily="34" charset="-120"/>
              <a:ea typeface="Noto Sans CJK TC Black" pitchFamily="34" charset="-120"/>
            </a:endParaRPr>
          </a:p>
        </p:txBody>
      </p:sp>
      <p:sp>
        <p:nvSpPr>
          <p:cNvPr id="23" name="內容版面配置區 5"/>
          <p:cNvSpPr txBox="1">
            <a:spLocks/>
          </p:cNvSpPr>
          <p:nvPr/>
        </p:nvSpPr>
        <p:spPr>
          <a:xfrm>
            <a:off x="6199911" y="3154943"/>
            <a:ext cx="1811822" cy="987878"/>
          </a:xfrm>
          <a:prstGeom prst="rect">
            <a:avLst/>
          </a:prstGeom>
        </p:spPr>
        <p:txBody>
          <a:bodyPr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tx2"/>
              </a:buClr>
              <a:buSzPct val="73000"/>
              <a:buFont typeface="Wingdings 2"/>
              <a:buChar char=""/>
              <a:defRPr kumimoji="0" sz="2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21208" indent="-228600" algn="l" rtl="0" eaLnBrk="1" latinLnBrk="0" hangingPunct="1">
              <a:spcBef>
                <a:spcPts val="500"/>
              </a:spcBef>
              <a:buClr>
                <a:schemeClr val="accent4"/>
              </a:buClr>
              <a:buSzPct val="80000"/>
              <a:buFont typeface="Wingdings 2"/>
              <a:buChar char=""/>
              <a:defRPr kumimoji="0" sz="2300" kern="1200">
                <a:solidFill>
                  <a:schemeClr val="tx1">
                    <a:tint val="8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58952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0000"/>
              <a:buFont typeface="Wingdings"/>
              <a:buChar char="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80000"/>
              <a:buFont typeface="Wingdings 2"/>
              <a:buChar char=""/>
              <a:defRPr kumimoji="0" sz="2000" kern="1200">
                <a:solidFill>
                  <a:schemeClr val="tx1">
                    <a:tint val="8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28016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70000"/>
              <a:buFont typeface="Wingdings"/>
              <a:buChar char="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72184" indent="-182880" algn="l" rtl="0" eaLnBrk="1" latinLnBrk="0" hangingPunct="1">
              <a:spcBef>
                <a:spcPts val="400"/>
              </a:spcBef>
              <a:buClr>
                <a:schemeClr val="accent4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>
                    <a:tint val="8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67335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80000"/>
              <a:buFont typeface="Wingdings 2"/>
              <a:buChar char="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47088" indent="-182880" algn="l" rtl="0" eaLnBrk="1" latinLnBrk="0" hangingPunct="1">
              <a:spcBef>
                <a:spcPts val="300"/>
              </a:spcBef>
              <a:buClr>
                <a:schemeClr val="accent4"/>
              </a:buClr>
              <a:buSzPct val="100000"/>
              <a:buChar char="•"/>
              <a:defRPr kumimoji="0" sz="1600" kern="1200" baseline="0">
                <a:solidFill>
                  <a:schemeClr val="tx1">
                    <a:tint val="8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057400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100000"/>
              <a:buFont typeface="Wingdings"/>
              <a:buChar char="§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85725" indent="-85725" defTabSz="914400"/>
            <a:r>
              <a:rPr lang="zh-TW" altLang="en-US" sz="1200" dirty="0">
                <a:latin typeface="Noto Sans CJK TC Black" pitchFamily="34" charset="-120"/>
                <a:ea typeface="Noto Sans CJK TC Black" pitchFamily="34" charset="-120"/>
              </a:rPr>
              <a:t>正式任用，達成業績考核標準</a:t>
            </a:r>
            <a:endParaRPr lang="en-US" altLang="zh-TW" sz="1200" dirty="0">
              <a:latin typeface="Noto Sans CJK TC Black" pitchFamily="34" charset="-120"/>
              <a:ea typeface="Noto Sans CJK TC Black" pitchFamily="34" charset="-120"/>
            </a:endParaRPr>
          </a:p>
          <a:p>
            <a:pPr marL="85725" indent="-85725" defTabSz="914400"/>
            <a:r>
              <a:rPr lang="zh-TW" altLang="en-US" sz="1200" dirty="0">
                <a:latin typeface="Noto Sans CJK TC Black" pitchFamily="34" charset="-120"/>
                <a:ea typeface="Noto Sans CJK TC Black" pitchFamily="34" charset="-120"/>
              </a:rPr>
              <a:t>於儲備計劃期間表現優異者，可提前正式任用</a:t>
            </a:r>
            <a:endParaRPr lang="en-US" altLang="zh-TW" sz="1200" dirty="0">
              <a:latin typeface="Noto Sans CJK TC Black" pitchFamily="34" charset="-120"/>
              <a:ea typeface="Noto Sans CJK TC Black" pitchFamily="34" charset="-120"/>
            </a:endParaRPr>
          </a:p>
          <a:p>
            <a:pPr marL="85725" indent="-85725" defTabSz="914400"/>
            <a:endParaRPr lang="en-US" altLang="zh-TW" sz="1200" dirty="0">
              <a:latin typeface="Noto Sans CJK TC Black" pitchFamily="34" charset="-120"/>
              <a:ea typeface="Noto Sans CJK TC Black" pitchFamily="34" charset="-120"/>
            </a:endParaRPr>
          </a:p>
          <a:p>
            <a:pPr marL="85725" indent="-85725" defTabSz="914400"/>
            <a:endParaRPr lang="en-US" altLang="zh-TW" sz="1200" dirty="0">
              <a:latin typeface="Noto Sans CJK TC Black" pitchFamily="34" charset="-120"/>
              <a:ea typeface="Noto Sans CJK TC Black" pitchFamily="34" charset="-120"/>
            </a:endParaRPr>
          </a:p>
          <a:p>
            <a:pPr marL="85725" indent="-85725" defTabSz="914400"/>
            <a:endParaRPr lang="en-US" altLang="zh-TW" sz="1200" dirty="0">
              <a:latin typeface="Noto Sans CJK TC Black" pitchFamily="34" charset="-120"/>
              <a:ea typeface="Noto Sans CJK TC Black" pitchFamily="34" charset="-120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842064" y="5720773"/>
            <a:ext cx="2771913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1600" b="1" cap="none" spc="0" dirty="0">
                <a:ln w="12700">
                  <a:noFill/>
                  <a:prstDash val="solid"/>
                </a:ln>
                <a:solidFill>
                  <a:schemeClr val="tx2"/>
                </a:solidFill>
                <a:latin typeface="Noto Sans CJK TC Black" pitchFamily="34" charset="-120"/>
                <a:ea typeface="Noto Sans CJK TC Black" pitchFamily="34" charset="-120"/>
              </a:rPr>
              <a:t>實習獎助學金</a:t>
            </a:r>
            <a:r>
              <a:rPr lang="en-US" altLang="zh-TW" sz="1600" b="1" cap="none" spc="0" dirty="0">
                <a:ln w="12700">
                  <a:noFill/>
                  <a:prstDash val="solid"/>
                </a:ln>
                <a:solidFill>
                  <a:schemeClr val="tx2"/>
                </a:solidFill>
                <a:latin typeface="Noto Sans CJK TC Black" pitchFamily="34" charset="-120"/>
                <a:ea typeface="Noto Sans CJK TC Black" pitchFamily="34" charset="-120"/>
              </a:rPr>
              <a:t>$</a:t>
            </a:r>
            <a:r>
              <a:rPr lang="zh-TW" altLang="en-US" sz="1600" b="1" cap="none" spc="0" dirty="0">
                <a:ln w="12700">
                  <a:noFill/>
                  <a:prstDash val="solid"/>
                </a:ln>
                <a:solidFill>
                  <a:schemeClr val="tx2"/>
                </a:solidFill>
                <a:latin typeface="Noto Sans CJK TC Black" pitchFamily="34" charset="-120"/>
                <a:ea typeface="Noto Sans CJK TC Black" pitchFamily="34" charset="-120"/>
              </a:rPr>
              <a:t>８</a:t>
            </a:r>
            <a:r>
              <a:rPr lang="en-US" altLang="zh-TW" sz="1600" b="1" cap="none" spc="0" dirty="0">
                <a:ln w="12700">
                  <a:noFill/>
                  <a:prstDash val="solid"/>
                </a:ln>
                <a:solidFill>
                  <a:schemeClr val="tx2"/>
                </a:solidFill>
                <a:latin typeface="Noto Sans CJK TC Black" pitchFamily="34" charset="-120"/>
                <a:ea typeface="Noto Sans CJK TC Black" pitchFamily="34" charset="-120"/>
              </a:rPr>
              <a:t>,000/</a:t>
            </a:r>
            <a:r>
              <a:rPr lang="zh-TW" altLang="en-US" sz="1600" b="1" cap="none" spc="0" dirty="0">
                <a:ln w="12700">
                  <a:noFill/>
                  <a:prstDash val="solid"/>
                </a:ln>
                <a:solidFill>
                  <a:schemeClr val="tx2"/>
                </a:solidFill>
                <a:latin typeface="Noto Sans CJK TC Black" pitchFamily="34" charset="-120"/>
                <a:ea typeface="Noto Sans CJK TC Black" pitchFamily="34" charset="-120"/>
              </a:rPr>
              <a:t>月</a:t>
            </a:r>
            <a:endParaRPr lang="en-US" altLang="zh-TW" sz="1600" b="1" cap="none" spc="0" dirty="0">
              <a:ln w="12700">
                <a:noFill/>
                <a:prstDash val="solid"/>
              </a:ln>
              <a:solidFill>
                <a:schemeClr val="tx2"/>
              </a:solidFill>
              <a:latin typeface="Noto Sans CJK TC Black" pitchFamily="34" charset="-120"/>
              <a:ea typeface="Noto Sans CJK TC Black" pitchFamily="34" charset="-120"/>
            </a:endParaRPr>
          </a:p>
          <a:p>
            <a:pPr algn="ctr"/>
            <a:r>
              <a:rPr lang="zh-TW" altLang="en-US" sz="1600" b="1" dirty="0">
                <a:ln w="12700">
                  <a:noFill/>
                  <a:prstDash val="solid"/>
                </a:ln>
                <a:solidFill>
                  <a:schemeClr val="tx2"/>
                </a:solidFill>
                <a:latin typeface="Noto Sans CJK TC Black" pitchFamily="34" charset="-120"/>
                <a:ea typeface="Noto Sans CJK TC Black" pitchFamily="34" charset="-120"/>
              </a:rPr>
              <a:t>享</a:t>
            </a:r>
            <a:r>
              <a:rPr lang="zh-TW" altLang="en-US" sz="1600" b="1" cap="none" spc="0" dirty="0">
                <a:ln w="12700">
                  <a:noFill/>
                  <a:prstDash val="solid"/>
                </a:ln>
                <a:solidFill>
                  <a:schemeClr val="tx2"/>
                </a:solidFill>
                <a:latin typeface="Noto Sans CJK TC Black" pitchFamily="34" charset="-120"/>
                <a:ea typeface="Noto Sans CJK TC Black" pitchFamily="34" charset="-120"/>
              </a:rPr>
              <a:t>團保</a:t>
            </a:r>
            <a:r>
              <a:rPr lang="en-US" altLang="zh-TW" sz="1600" b="1" cap="none" spc="0" dirty="0">
                <a:ln w="12700">
                  <a:noFill/>
                  <a:prstDash val="solid"/>
                </a:ln>
                <a:solidFill>
                  <a:schemeClr val="tx2"/>
                </a:solidFill>
                <a:latin typeface="Noto Sans CJK TC Black" pitchFamily="34" charset="-120"/>
                <a:ea typeface="Noto Sans CJK TC Black" pitchFamily="34" charset="-120"/>
              </a:rPr>
              <a:t>+</a:t>
            </a:r>
            <a:r>
              <a:rPr lang="zh-TW" altLang="en-US" sz="1600" b="1" cap="none" spc="0" dirty="0">
                <a:ln w="12700">
                  <a:noFill/>
                  <a:prstDash val="solid"/>
                </a:ln>
                <a:solidFill>
                  <a:schemeClr val="tx2"/>
                </a:solidFill>
                <a:latin typeface="Noto Sans CJK TC Black" pitchFamily="34" charset="-120"/>
                <a:ea typeface="Noto Sans CJK TC Black" pitchFamily="34" charset="-120"/>
              </a:rPr>
              <a:t>每周可兩天返校上課</a:t>
            </a:r>
          </a:p>
        </p:txBody>
      </p:sp>
      <p:sp>
        <p:nvSpPr>
          <p:cNvPr id="25" name="矩形 24"/>
          <p:cNvSpPr/>
          <p:nvPr/>
        </p:nvSpPr>
        <p:spPr>
          <a:xfrm>
            <a:off x="4004960" y="5718955"/>
            <a:ext cx="2339103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1600" b="1" dirty="0">
                <a:ln w="12700">
                  <a:noFill/>
                  <a:prstDash val="solid"/>
                </a:ln>
                <a:solidFill>
                  <a:schemeClr val="tx2"/>
                </a:solidFill>
                <a:latin typeface="Noto Sans CJK TC Black" pitchFamily="34" charset="-120"/>
                <a:ea typeface="Noto Sans CJK TC Black" pitchFamily="34" charset="-120"/>
              </a:rPr>
              <a:t>儲備培訓</a:t>
            </a:r>
            <a:r>
              <a:rPr lang="en-US" altLang="zh-TW" sz="1600" b="1" cap="none" spc="0" dirty="0">
                <a:ln w="12700">
                  <a:noFill/>
                  <a:prstDash val="solid"/>
                </a:ln>
                <a:solidFill>
                  <a:schemeClr val="tx2"/>
                </a:solidFill>
                <a:latin typeface="Noto Sans CJK TC Black" pitchFamily="34" charset="-120"/>
                <a:ea typeface="Noto Sans CJK TC Black" pitchFamily="34" charset="-120"/>
              </a:rPr>
              <a:t>$29,500/</a:t>
            </a:r>
            <a:r>
              <a:rPr lang="zh-TW" altLang="en-US" sz="1600" b="1" cap="none" spc="0" dirty="0">
                <a:ln w="12700">
                  <a:noFill/>
                  <a:prstDash val="solid"/>
                </a:ln>
                <a:solidFill>
                  <a:schemeClr val="tx2"/>
                </a:solidFill>
                <a:latin typeface="Noto Sans CJK TC Black" pitchFamily="34" charset="-120"/>
                <a:ea typeface="Noto Sans CJK TC Black" pitchFamily="34" charset="-120"/>
              </a:rPr>
              <a:t>月</a:t>
            </a:r>
            <a:endParaRPr lang="en-US" altLang="zh-TW" sz="1600" b="1" cap="none" spc="0" dirty="0">
              <a:ln w="12700">
                <a:noFill/>
                <a:prstDash val="solid"/>
              </a:ln>
              <a:solidFill>
                <a:schemeClr val="tx2"/>
              </a:solidFill>
              <a:latin typeface="Noto Sans CJK TC Black" pitchFamily="34" charset="-120"/>
              <a:ea typeface="Noto Sans CJK TC Black" pitchFamily="34" charset="-120"/>
            </a:endParaRPr>
          </a:p>
          <a:p>
            <a:pPr algn="ctr"/>
            <a:r>
              <a:rPr lang="zh-TW" altLang="en-US" sz="1600" b="1" dirty="0">
                <a:ln w="12700">
                  <a:noFill/>
                  <a:prstDash val="solid"/>
                </a:ln>
                <a:solidFill>
                  <a:schemeClr val="tx2"/>
                </a:solidFill>
                <a:latin typeface="Noto Sans CJK TC Black" pitchFamily="34" charset="-120"/>
                <a:ea typeface="Noto Sans CJK TC Black" pitchFamily="34" charset="-120"/>
              </a:rPr>
              <a:t>伙食津貼</a:t>
            </a:r>
            <a:r>
              <a:rPr lang="en-US" altLang="zh-TW" sz="1600" b="1" dirty="0">
                <a:ln w="12700">
                  <a:noFill/>
                  <a:prstDash val="solid"/>
                </a:ln>
                <a:solidFill>
                  <a:schemeClr val="tx2"/>
                </a:solidFill>
                <a:latin typeface="Noto Sans CJK TC Black" pitchFamily="34" charset="-120"/>
                <a:ea typeface="Noto Sans CJK TC Black" pitchFamily="34" charset="-120"/>
              </a:rPr>
              <a:t>+</a:t>
            </a:r>
            <a:r>
              <a:rPr lang="zh-TW" altLang="en-US" sz="1600" b="1" dirty="0">
                <a:ln w="12700">
                  <a:noFill/>
                  <a:prstDash val="solid"/>
                </a:ln>
                <a:solidFill>
                  <a:schemeClr val="tx2"/>
                </a:solidFill>
                <a:latin typeface="Noto Sans CJK TC Black" pitchFamily="34" charset="-120"/>
                <a:ea typeface="Noto Sans CJK TC Black" pitchFamily="34" charset="-120"/>
              </a:rPr>
              <a:t>勞健保</a:t>
            </a:r>
            <a:r>
              <a:rPr lang="en-US" altLang="zh-TW" sz="1600" b="1" dirty="0">
                <a:ln w="12700">
                  <a:noFill/>
                  <a:prstDash val="solid"/>
                </a:ln>
                <a:solidFill>
                  <a:schemeClr val="tx2"/>
                </a:solidFill>
                <a:latin typeface="Noto Sans CJK TC Black" pitchFamily="34" charset="-120"/>
                <a:ea typeface="Noto Sans CJK TC Black" pitchFamily="34" charset="-120"/>
              </a:rPr>
              <a:t>+</a:t>
            </a:r>
            <a:r>
              <a:rPr lang="zh-TW" altLang="en-US" sz="1600" b="1" dirty="0">
                <a:ln w="12700">
                  <a:noFill/>
                  <a:prstDash val="solid"/>
                </a:ln>
                <a:solidFill>
                  <a:schemeClr val="tx2"/>
                </a:solidFill>
                <a:latin typeface="Noto Sans CJK TC Black" pitchFamily="34" charset="-120"/>
                <a:ea typeface="Noto Sans CJK TC Black" pitchFamily="34" charset="-120"/>
              </a:rPr>
              <a:t>團保</a:t>
            </a:r>
            <a:endParaRPr lang="en-US" altLang="zh-TW" sz="1600" b="1" dirty="0">
              <a:ln w="12700">
                <a:noFill/>
                <a:prstDash val="solid"/>
              </a:ln>
              <a:solidFill>
                <a:schemeClr val="tx2"/>
              </a:solidFill>
              <a:latin typeface="Noto Sans CJK TC Black" pitchFamily="34" charset="-120"/>
              <a:ea typeface="Noto Sans CJK TC Black" pitchFamily="34" charset="-120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6423586" y="4186006"/>
            <a:ext cx="1364476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1600" b="1" dirty="0">
                <a:ln w="12700">
                  <a:noFill/>
                  <a:prstDash val="solid"/>
                </a:ln>
                <a:solidFill>
                  <a:schemeClr val="tx2"/>
                </a:solidFill>
                <a:latin typeface="Noto Sans CJK TC Black" pitchFamily="34" charset="-120"/>
                <a:ea typeface="Noto Sans CJK TC Black" pitchFamily="34" charset="-120"/>
              </a:rPr>
              <a:t>正式任用後</a:t>
            </a:r>
            <a:endParaRPr lang="en-US" altLang="zh-TW" sz="1600" b="1" dirty="0">
              <a:ln w="12700">
                <a:noFill/>
                <a:prstDash val="solid"/>
              </a:ln>
              <a:solidFill>
                <a:schemeClr val="tx2"/>
              </a:solidFill>
              <a:latin typeface="Noto Sans CJK TC Black" pitchFamily="34" charset="-120"/>
              <a:ea typeface="Noto Sans CJK TC Black" pitchFamily="34" charset="-120"/>
            </a:endParaRPr>
          </a:p>
          <a:p>
            <a:pPr algn="ctr"/>
            <a:r>
              <a:rPr lang="zh-TW" altLang="en-US" sz="1600" b="1" dirty="0">
                <a:ln w="12700">
                  <a:noFill/>
                  <a:prstDash val="solid"/>
                </a:ln>
                <a:solidFill>
                  <a:schemeClr val="tx2"/>
                </a:solidFill>
                <a:latin typeface="Noto Sans CJK TC Black" pitchFamily="34" charset="-120"/>
                <a:ea typeface="Noto Sans CJK TC Black" pitchFamily="34" charset="-120"/>
              </a:rPr>
              <a:t>依績效</a:t>
            </a:r>
            <a:endParaRPr lang="en-US" altLang="zh-TW" sz="1600" b="1" dirty="0">
              <a:ln w="12700">
                <a:noFill/>
                <a:prstDash val="solid"/>
              </a:ln>
              <a:solidFill>
                <a:schemeClr val="tx2"/>
              </a:solidFill>
              <a:latin typeface="Noto Sans CJK TC Black" pitchFamily="34" charset="-120"/>
              <a:ea typeface="Noto Sans CJK TC Black" pitchFamily="34" charset="-120"/>
            </a:endParaRPr>
          </a:p>
          <a:p>
            <a:pPr algn="ctr"/>
            <a:r>
              <a:rPr lang="zh-TW" altLang="en-US" sz="1600" b="1" cap="none" spc="0" dirty="0">
                <a:ln w="12700">
                  <a:noFill/>
                  <a:prstDash val="solid"/>
                </a:ln>
                <a:solidFill>
                  <a:schemeClr val="tx2"/>
                </a:solidFill>
                <a:latin typeface="Noto Sans CJK TC Black" pitchFamily="34" charset="-120"/>
                <a:ea typeface="Noto Sans CJK TC Black" pitchFamily="34" charset="-120"/>
              </a:rPr>
              <a:t>調升本薪</a:t>
            </a:r>
            <a:endParaRPr lang="en-US" altLang="zh-TW" sz="1600" b="1" cap="none" spc="0" dirty="0">
              <a:ln w="12700">
                <a:noFill/>
                <a:prstDash val="solid"/>
              </a:ln>
              <a:solidFill>
                <a:schemeClr val="tx2"/>
              </a:solidFill>
              <a:latin typeface="Noto Sans CJK TC Black" pitchFamily="34" charset="-120"/>
              <a:ea typeface="Noto Sans CJK TC Black" pitchFamily="34" charset="-120"/>
            </a:endParaRPr>
          </a:p>
          <a:p>
            <a:pPr algn="ctr"/>
            <a:r>
              <a:rPr lang="zh-TW" altLang="en-US" sz="1600" b="1" dirty="0">
                <a:ln w="12700">
                  <a:noFill/>
                  <a:prstDash val="solid"/>
                </a:ln>
                <a:solidFill>
                  <a:schemeClr val="tx2"/>
                </a:solidFill>
                <a:latin typeface="Noto Sans CJK TC Black" pitchFamily="34" charset="-120"/>
                <a:ea typeface="Noto Sans CJK TC Black" pitchFamily="34" charset="-120"/>
              </a:rPr>
              <a:t>伙食津貼</a:t>
            </a:r>
            <a:r>
              <a:rPr lang="en-US" altLang="zh-TW" sz="1600" b="1" dirty="0">
                <a:ln w="12700">
                  <a:noFill/>
                  <a:prstDash val="solid"/>
                </a:ln>
                <a:solidFill>
                  <a:schemeClr val="tx2"/>
                </a:solidFill>
                <a:latin typeface="Noto Sans CJK TC Black" pitchFamily="34" charset="-120"/>
                <a:ea typeface="Noto Sans CJK TC Black" pitchFamily="34" charset="-120"/>
              </a:rPr>
              <a:t>+</a:t>
            </a:r>
          </a:p>
          <a:p>
            <a:pPr algn="ctr"/>
            <a:r>
              <a:rPr lang="zh-TW" altLang="en-US" sz="1600" b="1" dirty="0">
                <a:ln w="12700">
                  <a:noFill/>
                  <a:prstDash val="solid"/>
                </a:ln>
                <a:solidFill>
                  <a:schemeClr val="tx2"/>
                </a:solidFill>
                <a:latin typeface="Noto Sans CJK TC Black" pitchFamily="34" charset="-120"/>
                <a:ea typeface="Noto Sans CJK TC Black" pitchFamily="34" charset="-120"/>
              </a:rPr>
              <a:t>勞健保</a:t>
            </a:r>
            <a:r>
              <a:rPr lang="en-US" altLang="zh-TW" sz="1600" b="1" dirty="0">
                <a:ln w="12700">
                  <a:noFill/>
                  <a:prstDash val="solid"/>
                </a:ln>
                <a:solidFill>
                  <a:schemeClr val="tx2"/>
                </a:solidFill>
                <a:latin typeface="Noto Sans CJK TC Black" pitchFamily="34" charset="-120"/>
                <a:ea typeface="Noto Sans CJK TC Black" pitchFamily="34" charset="-120"/>
              </a:rPr>
              <a:t>+</a:t>
            </a:r>
            <a:r>
              <a:rPr lang="zh-TW" altLang="en-US" sz="1600" b="1" dirty="0">
                <a:ln w="12700">
                  <a:noFill/>
                  <a:prstDash val="solid"/>
                </a:ln>
                <a:solidFill>
                  <a:schemeClr val="tx2"/>
                </a:solidFill>
                <a:latin typeface="Noto Sans CJK TC Black" pitchFamily="34" charset="-120"/>
                <a:ea typeface="Noto Sans CJK TC Black" pitchFamily="34" charset="-120"/>
              </a:rPr>
              <a:t>團保</a:t>
            </a:r>
            <a:endParaRPr lang="en-US" altLang="zh-TW" sz="1600" b="1" dirty="0">
              <a:ln w="12700">
                <a:noFill/>
                <a:prstDash val="solid"/>
              </a:ln>
              <a:solidFill>
                <a:schemeClr val="tx2"/>
              </a:solidFill>
              <a:latin typeface="Noto Sans CJK TC Black" pitchFamily="34" charset="-120"/>
              <a:ea typeface="Noto Sans CJK TC Black" pitchFamily="34" charset="-120"/>
            </a:endParaRPr>
          </a:p>
          <a:p>
            <a:pPr algn="ctr"/>
            <a:endParaRPr lang="en-US" altLang="zh-TW" sz="1600" b="1" dirty="0">
              <a:ln w="12700">
                <a:noFill/>
                <a:prstDash val="solid"/>
              </a:ln>
              <a:solidFill>
                <a:schemeClr val="tx2"/>
              </a:solidFill>
              <a:latin typeface="Noto Sans CJK TC Black" pitchFamily="34" charset="-120"/>
              <a:ea typeface="Noto Sans CJK TC Black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1008084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資料庫圖表 9"/>
          <p:cNvGraphicFramePr/>
          <p:nvPr>
            <p:extLst>
              <p:ext uri="{D42A27DB-BD31-4B8C-83A1-F6EECF244321}">
                <p14:modId xmlns:p14="http://schemas.microsoft.com/office/powerpoint/2010/main" val="1061109705"/>
              </p:ext>
            </p:extLst>
          </p:nvPr>
        </p:nvGraphicFramePr>
        <p:xfrm>
          <a:off x="316194" y="1072704"/>
          <a:ext cx="3683237" cy="51549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44900-F3D8-401F-A08A-54CA2EC7C289}" type="slidenum">
              <a:rPr lang="zh-TW" altLang="en-US" smtClean="0"/>
              <a:pPr/>
              <a:t>4</a:t>
            </a:fld>
            <a:endParaRPr lang="zh-TW" altLang="en-US" dirty="0"/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242D5F2D-90AF-1C24-9A01-72C6A3D7286A}"/>
              </a:ext>
            </a:extLst>
          </p:cNvPr>
          <p:cNvSpPr txBox="1"/>
          <p:nvPr/>
        </p:nvSpPr>
        <p:spPr>
          <a:xfrm>
            <a:off x="4093714" y="1548762"/>
            <a:ext cx="3506742" cy="2728311"/>
          </a:xfrm>
          <a:prstGeom prst="rect">
            <a:avLst/>
          </a:prstGeom>
          <a:noFill/>
          <a:ln>
            <a:solidFill>
              <a:srgbClr val="660066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TW" altLang="en-US" b="1" dirty="0">
                <a:latin typeface="Noto Sans CJK TC Black" pitchFamily="34" charset="-120"/>
                <a:ea typeface="Noto Sans CJK TC Black" pitchFamily="34" charset="-120"/>
              </a:rPr>
              <a:t>     </a:t>
            </a:r>
            <a:r>
              <a:rPr lang="zh-TW" altLang="en-US" b="1" dirty="0">
                <a:solidFill>
                  <a:schemeClr val="tx2"/>
                </a:solidFill>
                <a:latin typeface="Noto Sans CJK TC Black" pitchFamily="34" charset="-120"/>
                <a:ea typeface="Noto Sans CJK TC Black" pitchFamily="34" charset="-120"/>
              </a:rPr>
              <a:t>集中專業訓練</a:t>
            </a:r>
            <a:endParaRPr lang="en-US" altLang="zh-TW" b="1" dirty="0">
              <a:solidFill>
                <a:schemeClr val="tx2"/>
              </a:solidFill>
              <a:latin typeface="Noto Sans CJK TC Black" pitchFamily="34" charset="-120"/>
              <a:ea typeface="Noto Sans CJK TC Black" pitchFamily="34" charset="-120"/>
            </a:endParaRP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TW" altLang="en-US" b="1" dirty="0">
                <a:latin typeface="Noto Sans CJK TC Black" pitchFamily="34" charset="-120"/>
                <a:ea typeface="Noto Sans CJK TC Black" pitchFamily="34" charset="-120"/>
              </a:rPr>
              <a:t>證券產業專業</a:t>
            </a:r>
            <a:endParaRPr lang="en-US" altLang="zh-TW" b="1" dirty="0">
              <a:latin typeface="Noto Sans CJK TC Black" pitchFamily="34" charset="-120"/>
              <a:ea typeface="Noto Sans CJK TC Black" pitchFamily="34" charset="-120"/>
            </a:endParaRP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TW" altLang="en-US" b="1" dirty="0">
                <a:latin typeface="Noto Sans CJK TC Black" pitchFamily="34" charset="-120"/>
                <a:ea typeface="Noto Sans CJK TC Black" pitchFamily="34" charset="-120"/>
              </a:rPr>
              <a:t>證券市場與國際股市</a:t>
            </a:r>
            <a:endParaRPr lang="en-US" altLang="zh-TW" b="1" dirty="0">
              <a:latin typeface="Noto Sans CJK TC Black" pitchFamily="34" charset="-120"/>
              <a:ea typeface="Noto Sans CJK TC Black" pitchFamily="34" charset="-120"/>
            </a:endParaRP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TW" altLang="en-US" b="1" dirty="0">
                <a:latin typeface="Noto Sans CJK TC Black" pitchFamily="34" charset="-120"/>
                <a:ea typeface="Noto Sans CJK TC Black" pitchFamily="34" charset="-120"/>
              </a:rPr>
              <a:t>各項金融商品與專業知識</a:t>
            </a:r>
            <a:endParaRPr lang="en-US" altLang="zh-TW" b="1" dirty="0">
              <a:latin typeface="Noto Sans CJK TC Black" pitchFamily="34" charset="-120"/>
              <a:ea typeface="Noto Sans CJK TC Black" pitchFamily="34" charset="-120"/>
            </a:endParaRP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TW" altLang="en-US" b="1" dirty="0">
                <a:latin typeface="Noto Sans CJK TC Black" pitchFamily="34" charset="-120"/>
                <a:ea typeface="Noto Sans CJK TC Black" pitchFamily="34" charset="-120"/>
              </a:rPr>
              <a:t>理財規劃與資產配置能力</a:t>
            </a:r>
            <a:endParaRPr lang="en-US" altLang="zh-TW" b="1" dirty="0">
              <a:latin typeface="Noto Sans CJK TC Black" pitchFamily="34" charset="-120"/>
              <a:ea typeface="Noto Sans CJK TC Black" pitchFamily="34" charset="-120"/>
            </a:endParaRP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TW" altLang="en-US" b="1" dirty="0">
                <a:latin typeface="Noto Sans CJK TC Black" pitchFamily="34" charset="-120"/>
                <a:ea typeface="Noto Sans CJK TC Black" pitchFamily="34" charset="-120"/>
              </a:rPr>
              <a:t>業務開發與應對技巧</a:t>
            </a:r>
            <a:endParaRPr lang="en-US" altLang="zh-TW" b="1" dirty="0">
              <a:latin typeface="Noto Sans CJK TC Black" pitchFamily="34" charset="-120"/>
              <a:ea typeface="Noto Sans CJK TC Black" pitchFamily="34" charset="-120"/>
            </a:endParaRP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TW" altLang="en-US" b="1" dirty="0">
                <a:latin typeface="Noto Sans CJK TC Black" pitchFamily="34" charset="-120"/>
                <a:ea typeface="Noto Sans CJK TC Black" pitchFamily="34" charset="-120"/>
              </a:rPr>
              <a:t>數位開發與數位行銷</a:t>
            </a:r>
            <a:endParaRPr lang="en-US" altLang="zh-TW" b="1" dirty="0">
              <a:latin typeface="Noto Sans CJK TC Black" pitchFamily="34" charset="-120"/>
              <a:ea typeface="Noto Sans CJK TC Black" pitchFamily="34" charset="-120"/>
            </a:endParaRP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TW" altLang="en-US" b="1" dirty="0">
                <a:latin typeface="Noto Sans CJK TC Black" pitchFamily="34" charset="-120"/>
                <a:ea typeface="Noto Sans CJK TC Black" pitchFamily="34" charset="-120"/>
              </a:rPr>
              <a:t>超業經驗分享</a:t>
            </a:r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C4B89CD3-D0A5-653E-33B5-AFF59F4C0EA6}"/>
              </a:ext>
            </a:extLst>
          </p:cNvPr>
          <p:cNvSpPr txBox="1"/>
          <p:nvPr/>
        </p:nvSpPr>
        <p:spPr>
          <a:xfrm>
            <a:off x="4079272" y="4458860"/>
            <a:ext cx="3506742" cy="1754326"/>
          </a:xfrm>
          <a:prstGeom prst="rect">
            <a:avLst/>
          </a:prstGeom>
          <a:noFill/>
          <a:ln>
            <a:solidFill>
              <a:srgbClr val="660066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TW" altLang="en-US" b="1" dirty="0">
                <a:latin typeface="Noto Sans CJK TC Black" pitchFamily="34" charset="-120"/>
                <a:ea typeface="Noto Sans CJK TC Black" pitchFamily="34" charset="-120"/>
              </a:rPr>
              <a:t>     </a:t>
            </a:r>
            <a:r>
              <a:rPr lang="zh-TW" altLang="en-US" b="1" dirty="0">
                <a:solidFill>
                  <a:schemeClr val="tx2"/>
                </a:solidFill>
                <a:latin typeface="Noto Sans CJK TC Black" pitchFamily="34" charset="-120"/>
                <a:ea typeface="Noto Sans CJK TC Black" pitchFamily="34" charset="-120"/>
              </a:rPr>
              <a:t>分公司見習</a:t>
            </a:r>
            <a:r>
              <a:rPr lang="en-US" altLang="zh-TW" b="1" dirty="0">
                <a:solidFill>
                  <a:schemeClr val="tx2"/>
                </a:solidFill>
                <a:latin typeface="Noto Sans CJK TC Black" pitchFamily="34" charset="-120"/>
                <a:ea typeface="Noto Sans CJK TC Black" pitchFamily="34" charset="-120"/>
              </a:rPr>
              <a:t>+</a:t>
            </a:r>
            <a:r>
              <a:rPr lang="zh-TW" altLang="en-US" b="1" dirty="0">
                <a:solidFill>
                  <a:schemeClr val="tx2"/>
                </a:solidFill>
                <a:latin typeface="Noto Sans CJK TC Black" pitchFamily="34" charset="-120"/>
                <a:ea typeface="Noto Sans CJK TC Black" pitchFamily="34" charset="-120"/>
              </a:rPr>
              <a:t>實務訓練</a:t>
            </a:r>
            <a:endParaRPr lang="en-US" altLang="zh-TW" b="1" dirty="0">
              <a:solidFill>
                <a:schemeClr val="tx2"/>
              </a:solidFill>
              <a:latin typeface="Noto Sans CJK TC Black" pitchFamily="34" charset="-120"/>
              <a:ea typeface="Noto Sans CJK TC Black" pitchFamily="34" charset="-120"/>
            </a:endParaRP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TW" altLang="en-US" b="1" dirty="0">
                <a:latin typeface="Noto Sans CJK TC Black" pitchFamily="34" charset="-120"/>
                <a:ea typeface="Noto Sans CJK TC Black" pitchFamily="34" charset="-120"/>
              </a:rPr>
              <a:t>從業人員相關法規</a:t>
            </a:r>
            <a:endParaRPr lang="en-US" altLang="zh-TW" b="1" dirty="0">
              <a:latin typeface="Noto Sans CJK TC Black" pitchFamily="34" charset="-120"/>
              <a:ea typeface="Noto Sans CJK TC Black" pitchFamily="34" charset="-120"/>
            </a:endParaRP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TW" altLang="en-US" b="1" dirty="0">
                <a:latin typeface="Noto Sans CJK TC Black" pitchFamily="34" charset="-120"/>
                <a:ea typeface="Noto Sans CJK TC Black" pitchFamily="34" charset="-120"/>
              </a:rPr>
              <a:t>必備證照考試諮詢</a:t>
            </a:r>
            <a:endParaRPr lang="en-US" altLang="zh-TW" b="1" dirty="0">
              <a:latin typeface="Noto Sans CJK TC Black" pitchFamily="34" charset="-120"/>
              <a:ea typeface="Noto Sans CJK TC Black" pitchFamily="34" charset="-120"/>
            </a:endParaRP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TW" altLang="en-US" b="1" dirty="0">
                <a:latin typeface="Noto Sans CJK TC Black" pitchFamily="34" charset="-120"/>
                <a:ea typeface="Noto Sans CJK TC Black" pitchFamily="34" charset="-120"/>
              </a:rPr>
              <a:t>各項商品交易實務</a:t>
            </a:r>
            <a:endParaRPr lang="en-US" altLang="zh-TW" b="1" dirty="0">
              <a:latin typeface="Noto Sans CJK TC Black" pitchFamily="34" charset="-120"/>
              <a:ea typeface="Noto Sans CJK TC Black" pitchFamily="34" charset="-120"/>
            </a:endParaRP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TW" altLang="en-US" b="1" dirty="0">
                <a:latin typeface="Noto Sans CJK TC Black" pitchFamily="34" charset="-120"/>
                <a:ea typeface="Noto Sans CJK TC Black" pitchFamily="34" charset="-120"/>
              </a:rPr>
              <a:t>成交技巧與客戶服務</a:t>
            </a:r>
          </a:p>
        </p:txBody>
      </p:sp>
      <p:pic>
        <p:nvPicPr>
          <p:cNvPr id="7" name="圖形 10" descr="徽章 1 以實心填滿">
            <a:extLst>
              <a:ext uri="{FF2B5EF4-FFF2-40B4-BE49-F238E27FC236}">
                <a16:creationId xmlns:a16="http://schemas.microsoft.com/office/drawing/2014/main" id="{497C9A24-EEF8-B739-D530-A170F02DF3D0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059169" y="1546441"/>
            <a:ext cx="432545" cy="432545"/>
          </a:xfrm>
          <a:prstGeom prst="rect">
            <a:avLst/>
          </a:prstGeom>
        </p:spPr>
      </p:pic>
      <p:pic>
        <p:nvPicPr>
          <p:cNvPr id="8" name="圖形 11" descr="識別證 以實心填滿">
            <a:extLst>
              <a:ext uri="{FF2B5EF4-FFF2-40B4-BE49-F238E27FC236}">
                <a16:creationId xmlns:a16="http://schemas.microsoft.com/office/drawing/2014/main" id="{9EBE5E27-D1DB-FF70-5D40-D6D1B061A169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044728" y="4458860"/>
            <a:ext cx="432545" cy="432545"/>
          </a:xfrm>
          <a:prstGeom prst="rect">
            <a:avLst/>
          </a:prstGeom>
        </p:spPr>
      </p:pic>
      <p:sp>
        <p:nvSpPr>
          <p:cNvPr id="9" name="文字方塊 8">
            <a:extLst>
              <a:ext uri="{FF2B5EF4-FFF2-40B4-BE49-F238E27FC236}">
                <a16:creationId xmlns:a16="http://schemas.microsoft.com/office/drawing/2014/main" id="{A0A6B3C1-9990-48E6-6D2A-D8325461517C}"/>
              </a:ext>
            </a:extLst>
          </p:cNvPr>
          <p:cNvSpPr txBox="1"/>
          <p:nvPr/>
        </p:nvSpPr>
        <p:spPr>
          <a:xfrm>
            <a:off x="480534" y="1008624"/>
            <a:ext cx="3240000" cy="369332"/>
          </a:xfrm>
          <a:prstGeom prst="roundRect">
            <a:avLst/>
          </a:prstGeom>
          <a:gradFill rotWithShape="1">
            <a:gsLst>
              <a:gs pos="0">
                <a:schemeClr val="hlink"/>
              </a:gs>
              <a:gs pos="50000">
                <a:schemeClr val="hlink">
                  <a:gamma/>
                  <a:tint val="42353"/>
                  <a:invGamma/>
                </a:schemeClr>
              </a:gs>
              <a:gs pos="100000">
                <a:schemeClr val="hlink"/>
              </a:gs>
            </a:gsLst>
            <a:lin ang="5400000" scaled="1"/>
          </a:gradFill>
          <a:ln w="28575" algn="ctr">
            <a:solidFill>
              <a:schemeClr val="bg1"/>
            </a:solidFill>
            <a:round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>
            <a:defPPr>
              <a:defRPr lang="en-US"/>
            </a:defPPr>
            <a:lvl1pPr algn="ctr">
              <a:defRPr b="1">
                <a:solidFill>
                  <a:schemeClr val="tx1">
                    <a:lumMod val="95000"/>
                    <a:lumOff val="5000"/>
                  </a:schemeClr>
                </a:solidFill>
                <a:latin typeface="Noto Sans CJK TC Black" pitchFamily="34" charset="-120"/>
                <a:ea typeface="Noto Sans CJK TC Black" pitchFamily="34" charset="-120"/>
              </a:defRPr>
            </a:lvl1pPr>
          </a:lstStyle>
          <a:p>
            <a:r>
              <a:rPr lang="zh-TW" altLang="en-US" dirty="0"/>
              <a:t>實習階段計畫</a:t>
            </a:r>
            <a:endParaRPr lang="en-US" altLang="zh-TW" dirty="0"/>
          </a:p>
        </p:txBody>
      </p:sp>
      <p:sp>
        <p:nvSpPr>
          <p:cNvPr id="12" name="矩形 11"/>
          <p:cNvSpPr/>
          <p:nvPr/>
        </p:nvSpPr>
        <p:spPr>
          <a:xfrm>
            <a:off x="644524" y="352465"/>
            <a:ext cx="5422989" cy="55399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zh-TW" altLang="en-US" sz="3000" b="1" dirty="0">
                <a:ln w="12700">
                  <a:noFill/>
                  <a:prstDash val="solid"/>
                </a:ln>
                <a:latin typeface="Noto Sans CJK TC Black" pitchFamily="34" charset="-120"/>
                <a:ea typeface="Noto Sans CJK TC Black" pitchFamily="34" charset="-120"/>
              </a:rPr>
              <a:t>兆豐證券明日之星－實習階段</a:t>
            </a:r>
          </a:p>
        </p:txBody>
      </p:sp>
    </p:spTree>
    <p:extLst>
      <p:ext uri="{BB962C8B-B14F-4D97-AF65-F5344CB8AC3E}">
        <p14:creationId xmlns:p14="http://schemas.microsoft.com/office/powerpoint/2010/main" val="36537562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44900-F3D8-401F-A08A-54CA2EC7C289}" type="slidenum">
              <a:rPr lang="zh-TW" altLang="en-US" smtClean="0"/>
              <a:pPr/>
              <a:t>5</a:t>
            </a:fld>
            <a:endParaRPr lang="zh-TW" altLang="en-US" dirty="0"/>
          </a:p>
        </p:txBody>
      </p:sp>
      <p:graphicFrame>
        <p:nvGraphicFramePr>
          <p:cNvPr id="3" name="資料庫圖表 2"/>
          <p:cNvGraphicFramePr/>
          <p:nvPr>
            <p:extLst>
              <p:ext uri="{D42A27DB-BD31-4B8C-83A1-F6EECF244321}">
                <p14:modId xmlns:p14="http://schemas.microsoft.com/office/powerpoint/2010/main" val="3377353809"/>
              </p:ext>
            </p:extLst>
          </p:nvPr>
        </p:nvGraphicFramePr>
        <p:xfrm>
          <a:off x="323528" y="1124744"/>
          <a:ext cx="7769339" cy="48245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文字方塊 3">
            <a:extLst>
              <a:ext uri="{FF2B5EF4-FFF2-40B4-BE49-F238E27FC236}">
                <a16:creationId xmlns:a16="http://schemas.microsoft.com/office/drawing/2014/main" id="{A0A6B3C1-9990-48E6-6D2A-D8325461517C}"/>
              </a:ext>
            </a:extLst>
          </p:cNvPr>
          <p:cNvSpPr txBox="1"/>
          <p:nvPr/>
        </p:nvSpPr>
        <p:spPr>
          <a:xfrm>
            <a:off x="480533" y="1008624"/>
            <a:ext cx="3240000" cy="369332"/>
          </a:xfrm>
          <a:prstGeom prst="roundRect">
            <a:avLst/>
          </a:prstGeom>
          <a:gradFill rotWithShape="1">
            <a:gsLst>
              <a:gs pos="0">
                <a:schemeClr val="hlink"/>
              </a:gs>
              <a:gs pos="50000">
                <a:schemeClr val="hlink">
                  <a:gamma/>
                  <a:tint val="42353"/>
                  <a:invGamma/>
                </a:schemeClr>
              </a:gs>
              <a:gs pos="100000">
                <a:schemeClr val="hlink"/>
              </a:gs>
            </a:gsLst>
            <a:lin ang="5400000" scaled="1"/>
          </a:gradFill>
          <a:ln w="28575" algn="ctr">
            <a:solidFill>
              <a:schemeClr val="bg1"/>
            </a:solidFill>
            <a:round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>
            <a:defPPr>
              <a:defRPr lang="en-US"/>
            </a:defPPr>
            <a:lvl1pPr algn="ctr">
              <a:defRPr b="1">
                <a:solidFill>
                  <a:schemeClr val="tx1">
                    <a:lumMod val="95000"/>
                    <a:lumOff val="5000"/>
                  </a:schemeClr>
                </a:solidFill>
                <a:latin typeface="Noto Sans CJK TC Black" pitchFamily="34" charset="-120"/>
                <a:ea typeface="Noto Sans CJK TC Black" pitchFamily="34" charset="-120"/>
              </a:defRPr>
            </a:lvl1pPr>
          </a:lstStyle>
          <a:p>
            <a:r>
              <a:rPr lang="zh-TW" altLang="en-US" dirty="0"/>
              <a:t>儲備階段計畫</a:t>
            </a:r>
            <a:endParaRPr lang="en-US" altLang="zh-TW" dirty="0"/>
          </a:p>
        </p:txBody>
      </p:sp>
      <p:sp>
        <p:nvSpPr>
          <p:cNvPr id="5" name="矩形 4"/>
          <p:cNvSpPr/>
          <p:nvPr/>
        </p:nvSpPr>
        <p:spPr>
          <a:xfrm>
            <a:off x="644524" y="352465"/>
            <a:ext cx="5422989" cy="55399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zh-TW" altLang="en-US" sz="3000" b="1" dirty="0">
                <a:ln w="12700">
                  <a:noFill/>
                  <a:prstDash val="solid"/>
                </a:ln>
                <a:latin typeface="Noto Sans CJK TC Black" pitchFamily="34" charset="-120"/>
                <a:ea typeface="Noto Sans CJK TC Black" pitchFamily="34" charset="-120"/>
              </a:rPr>
              <a:t>兆豐證券明日之星－儲備階段</a:t>
            </a:r>
          </a:p>
        </p:txBody>
      </p:sp>
    </p:spTree>
    <p:extLst>
      <p:ext uri="{BB962C8B-B14F-4D97-AF65-F5344CB8AC3E}">
        <p14:creationId xmlns:p14="http://schemas.microsoft.com/office/powerpoint/2010/main" val="29876173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44900-F3D8-401F-A08A-54CA2EC7C289}" type="slidenum">
              <a:rPr lang="zh-TW" altLang="en-US" smtClean="0"/>
              <a:pPr/>
              <a:t>6</a:t>
            </a:fld>
            <a:endParaRPr lang="zh-TW" altLang="en-US" dirty="0"/>
          </a:p>
        </p:txBody>
      </p:sp>
      <p:graphicFrame>
        <p:nvGraphicFramePr>
          <p:cNvPr id="3" name="資料庫圖表 2">
            <a:extLst>
              <a:ext uri="{FF2B5EF4-FFF2-40B4-BE49-F238E27FC236}">
                <a16:creationId xmlns:a16="http://schemas.microsoft.com/office/drawing/2014/main" id="{068FF35C-372B-350D-AEC0-9AE01D01622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42161268"/>
              </p:ext>
            </p:extLst>
          </p:nvPr>
        </p:nvGraphicFramePr>
        <p:xfrm>
          <a:off x="421941" y="1157032"/>
          <a:ext cx="8050940" cy="54309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文字方塊 3">
            <a:extLst>
              <a:ext uri="{FF2B5EF4-FFF2-40B4-BE49-F238E27FC236}">
                <a16:creationId xmlns:a16="http://schemas.microsoft.com/office/drawing/2014/main" id="{58BDC2FF-40C8-35F3-4246-D51A191AC841}"/>
              </a:ext>
            </a:extLst>
          </p:cNvPr>
          <p:cNvSpPr txBox="1"/>
          <p:nvPr/>
        </p:nvSpPr>
        <p:spPr>
          <a:xfrm>
            <a:off x="480534" y="1822354"/>
            <a:ext cx="2436778" cy="45692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lt1">
                <a:hueOff val="0"/>
                <a:satOff val="0"/>
                <a:lumOff val="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TW" altLang="en-US" b="1" spc="300" dirty="0">
                <a:effectLst>
                  <a:outerShdw blurRad="50800" dist="38100" dir="2700000" algn="tl" rotWithShape="0">
                    <a:schemeClr val="bg1"/>
                  </a:outerShdw>
                </a:effectLst>
                <a:latin typeface="Noto Sans CJK TC Black" pitchFamily="34" charset="-120"/>
                <a:ea typeface="Noto Sans CJK TC Black" pitchFamily="34" charset="-120"/>
              </a:rPr>
              <a:t>儲備培訓基本</a:t>
            </a:r>
            <a:r>
              <a:rPr lang="zh-TW" altLang="en-US" sz="1800" b="1" spc="300" dirty="0">
                <a:effectLst>
                  <a:outerShdw blurRad="50800" dist="38100" dir="2700000" algn="tl" rotWithShape="0">
                    <a:schemeClr val="bg1"/>
                  </a:outerShdw>
                </a:effectLst>
                <a:latin typeface="Noto Sans CJK TC Black" pitchFamily="34" charset="-120"/>
                <a:ea typeface="Noto Sans CJK TC Black" pitchFamily="34" charset="-120"/>
              </a:rPr>
              <a:t>薪資</a:t>
            </a:r>
            <a:endParaRPr lang="en-US" altLang="zh-TW" sz="1800" b="1" spc="300" dirty="0">
              <a:effectLst>
                <a:outerShdw blurRad="50800" dist="38100" dir="2700000" algn="tl" rotWithShape="0">
                  <a:schemeClr val="bg1"/>
                </a:outerShdw>
              </a:effectLst>
              <a:latin typeface="Noto Sans CJK TC Black" pitchFamily="34" charset="-120"/>
              <a:ea typeface="Noto Sans CJK TC Black" pitchFamily="34" charset="-120"/>
            </a:endParaRPr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CC2BB946-F688-DED5-A621-BF2B4E4D5A94}"/>
              </a:ext>
            </a:extLst>
          </p:cNvPr>
          <p:cNvSpPr txBox="1"/>
          <p:nvPr/>
        </p:nvSpPr>
        <p:spPr>
          <a:xfrm>
            <a:off x="3565321" y="2055014"/>
            <a:ext cx="1812021" cy="45692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lt1">
                <a:hueOff val="0"/>
                <a:satOff val="0"/>
                <a:lumOff val="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 b="1" spc="300">
                <a:effectLst>
                  <a:outerShdw blurRad="50800" dist="38100" dir="2700000" algn="tl" rotWithShape="0">
                    <a:schemeClr val="bg1"/>
                  </a:outerShdw>
                </a:effectLst>
                <a:latin typeface="Noto Sans CJK TC Black" pitchFamily="34" charset="-120"/>
                <a:ea typeface="Noto Sans CJK TC Black" pitchFamily="34" charset="-120"/>
              </a:defRPr>
            </a:lvl1pPr>
          </a:lstStyle>
          <a:p>
            <a:r>
              <a:rPr lang="zh-TW" altLang="en-US" dirty="0"/>
              <a:t>通過績效考核</a:t>
            </a:r>
            <a:endParaRPr lang="en-US" altLang="zh-TW" dirty="0"/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81739C94-573F-42BC-3F71-0C7FC75A6A12}"/>
              </a:ext>
            </a:extLst>
          </p:cNvPr>
          <p:cNvSpPr txBox="1"/>
          <p:nvPr/>
        </p:nvSpPr>
        <p:spPr>
          <a:xfrm>
            <a:off x="6400799" y="1772816"/>
            <a:ext cx="1342239" cy="462371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lt1">
                <a:hueOff val="0"/>
                <a:satOff val="0"/>
                <a:lumOff val="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 b="1" spc="300">
                <a:effectLst>
                  <a:outerShdw blurRad="50800" dist="38100" dir="2700000" algn="tl" rotWithShape="0">
                    <a:schemeClr val="bg1"/>
                  </a:outerShdw>
                </a:effectLst>
                <a:latin typeface="Noto Sans CJK TC Black" pitchFamily="34" charset="-120"/>
                <a:ea typeface="Noto Sans CJK TC Black" pitchFamily="34" charset="-120"/>
              </a:defRPr>
            </a:lvl1pPr>
          </a:lstStyle>
          <a:p>
            <a:r>
              <a:rPr lang="zh-TW" altLang="en-US" dirty="0"/>
              <a:t>業務資源</a:t>
            </a:r>
            <a:endParaRPr lang="en-US" altLang="zh-TW" dirty="0"/>
          </a:p>
        </p:txBody>
      </p:sp>
      <p:sp>
        <p:nvSpPr>
          <p:cNvPr id="7" name="矩形 6"/>
          <p:cNvSpPr/>
          <p:nvPr/>
        </p:nvSpPr>
        <p:spPr>
          <a:xfrm>
            <a:off x="644524" y="352465"/>
            <a:ext cx="5422989" cy="55399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zh-TW" altLang="en-US" sz="3000" b="1" dirty="0">
                <a:ln w="12700">
                  <a:noFill/>
                  <a:prstDash val="solid"/>
                </a:ln>
                <a:latin typeface="Noto Sans CJK TC Black" pitchFamily="34" charset="-120"/>
                <a:ea typeface="Noto Sans CJK TC Black" pitchFamily="34" charset="-120"/>
              </a:rPr>
              <a:t>兆豐證券明日之星－任用階段</a:t>
            </a:r>
          </a:p>
        </p:txBody>
      </p:sp>
      <p:sp>
        <p:nvSpPr>
          <p:cNvPr id="8" name="文字方塊 7"/>
          <p:cNvSpPr txBox="1"/>
          <p:nvPr/>
        </p:nvSpPr>
        <p:spPr>
          <a:xfrm>
            <a:off x="529839" y="2617222"/>
            <a:ext cx="2495372" cy="24191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TW" altLang="en-US" b="1" spc="3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  <a:latin typeface="Noto Sans CJK TC Black" pitchFamily="34" charset="-120"/>
                <a:ea typeface="Noto Sans CJK TC Black" pitchFamily="34" charset="-120"/>
              </a:rPr>
              <a:t>基本薪資依具備證照為</a:t>
            </a:r>
            <a:r>
              <a:rPr lang="en-US" altLang="zh-TW" b="1" spc="3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  <a:latin typeface="Noto Sans CJK TC Black" pitchFamily="34" charset="-120"/>
                <a:ea typeface="Noto Sans CJK TC Black" pitchFamily="34" charset="-120"/>
              </a:rPr>
              <a:t>$29,500</a:t>
            </a:r>
            <a:endParaRPr lang="zh-TW" altLang="en-US" dirty="0">
              <a:solidFill>
                <a:schemeClr val="bg1"/>
              </a:solidFill>
              <a:effectLst>
                <a:outerShdw blurRad="50800" dist="38100" dir="2700000" algn="tl" rotWithShape="0">
                  <a:prstClr val="black"/>
                </a:outerShdw>
              </a:effectLst>
              <a:latin typeface="Noto Sans CJK TC Black" pitchFamily="34" charset="-120"/>
              <a:ea typeface="Noto Sans CJK TC Black" pitchFamily="34" charset="-120"/>
            </a:endParaRPr>
          </a:p>
          <a:p>
            <a:pPr marL="285750" lvl="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TW" altLang="en-US" b="1" spc="3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  <a:latin typeface="Noto Sans CJK TC Black" pitchFamily="34" charset="-120"/>
                <a:ea typeface="Noto Sans CJK TC Black" pitchFamily="34" charset="-120"/>
              </a:rPr>
              <a:t>伙食津貼</a:t>
            </a:r>
            <a:r>
              <a:rPr lang="en-US" altLang="zh-TW" b="1" spc="3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  <a:latin typeface="Noto Sans CJK TC Black" pitchFamily="34" charset="-120"/>
                <a:ea typeface="Noto Sans CJK TC Black" pitchFamily="34" charset="-120"/>
              </a:rPr>
              <a:t>3,000</a:t>
            </a:r>
            <a:endParaRPr lang="zh-TW" altLang="en-US" b="1" spc="300" dirty="0">
              <a:solidFill>
                <a:schemeClr val="bg1"/>
              </a:solidFill>
              <a:effectLst>
                <a:outerShdw blurRad="50800" dist="38100" dir="2700000" algn="tl" rotWithShape="0">
                  <a:prstClr val="black"/>
                </a:outerShdw>
              </a:effectLst>
              <a:latin typeface="Noto Sans CJK TC Black" pitchFamily="34" charset="-120"/>
              <a:ea typeface="Noto Sans CJK TC Black" pitchFamily="34" charset="-120"/>
            </a:endParaRPr>
          </a:p>
          <a:p>
            <a:pPr marL="285750" lvl="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TW" altLang="en-US" b="1" spc="3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  <a:latin typeface="Noto Sans CJK TC Black" pitchFamily="34" charset="-120"/>
                <a:ea typeface="Noto Sans CJK TC Black" pitchFamily="34" charset="-120"/>
              </a:rPr>
              <a:t>提供勞健保</a:t>
            </a:r>
            <a:endParaRPr lang="en-US" altLang="zh-TW" b="1" spc="300" dirty="0">
              <a:solidFill>
                <a:schemeClr val="bg1"/>
              </a:solidFill>
              <a:effectLst>
                <a:outerShdw blurRad="50800" dist="38100" dir="2700000" algn="tl" rotWithShape="0">
                  <a:prstClr val="black"/>
                </a:outerShdw>
              </a:effectLst>
              <a:latin typeface="Noto Sans CJK TC Black" pitchFamily="34" charset="-120"/>
              <a:ea typeface="Noto Sans CJK TC Black" pitchFamily="34" charset="-120"/>
            </a:endParaRPr>
          </a:p>
          <a:p>
            <a:pPr marL="285750" lvl="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TW" altLang="en-US" b="1" spc="3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  <a:latin typeface="Noto Sans CJK TC Black" pitchFamily="34" charset="-120"/>
                <a:ea typeface="Noto Sans CJK TC Black" pitchFamily="34" charset="-120"/>
              </a:rPr>
              <a:t>團體意外險</a:t>
            </a:r>
          </a:p>
          <a:p>
            <a:pPr marL="285750" lvl="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TW" altLang="en-US" b="1" spc="3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  <a:latin typeface="Noto Sans CJK TC Black" pitchFamily="34" charset="-120"/>
                <a:ea typeface="Noto Sans CJK TC Black" pitchFamily="34" charset="-120"/>
              </a:rPr>
              <a:t>各項商品業務獎金</a:t>
            </a:r>
            <a:endParaRPr lang="en-US" altLang="zh-TW" b="1" spc="300" dirty="0">
              <a:solidFill>
                <a:schemeClr val="bg1"/>
              </a:solidFill>
              <a:effectLst>
                <a:outerShdw blurRad="50800" dist="38100" dir="2700000" algn="tl" rotWithShape="0">
                  <a:prstClr val="black"/>
                </a:outerShdw>
              </a:effectLst>
              <a:latin typeface="Noto Sans CJK TC Black" pitchFamily="34" charset="-120"/>
              <a:ea typeface="Noto Sans CJK TC Black" pitchFamily="34" charset="-120"/>
            </a:endParaRPr>
          </a:p>
        </p:txBody>
      </p:sp>
      <p:sp>
        <p:nvSpPr>
          <p:cNvPr id="9" name="文字方塊 8"/>
          <p:cNvSpPr txBox="1"/>
          <p:nvPr/>
        </p:nvSpPr>
        <p:spPr>
          <a:xfrm>
            <a:off x="3356018" y="2784505"/>
            <a:ext cx="2495372" cy="2056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TW" altLang="en-US" b="1" spc="3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  <a:latin typeface="Noto Sans CJK TC Black" pitchFamily="34" charset="-120"/>
                <a:ea typeface="Noto Sans CJK TC Black" pitchFamily="34" charset="-120"/>
              </a:rPr>
              <a:t>依績效調升本薪</a:t>
            </a:r>
            <a:endParaRPr lang="zh-TW" altLang="en-US" dirty="0">
              <a:solidFill>
                <a:schemeClr val="bg1"/>
              </a:solidFill>
              <a:effectLst>
                <a:outerShdw blurRad="50800" dist="38100" dir="2700000" algn="tl" rotWithShape="0">
                  <a:prstClr val="black"/>
                </a:outerShdw>
              </a:effectLst>
              <a:latin typeface="Noto Sans CJK TC Black" pitchFamily="34" charset="-120"/>
              <a:ea typeface="Noto Sans CJK TC Black" pitchFamily="34" charset="-120"/>
            </a:endParaRPr>
          </a:p>
          <a:p>
            <a:pPr marL="285750" lvl="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TW" altLang="en-US" b="1" spc="3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  <a:latin typeface="Noto Sans CJK TC Black" pitchFamily="34" charset="-120"/>
                <a:ea typeface="Noto Sans CJK TC Black" pitchFamily="34" charset="-120"/>
              </a:rPr>
              <a:t>伙食津貼</a:t>
            </a:r>
            <a:r>
              <a:rPr lang="en-US" altLang="zh-TW" b="1" spc="3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  <a:latin typeface="Noto Sans CJK TC Black" pitchFamily="34" charset="-120"/>
                <a:ea typeface="Noto Sans CJK TC Black" pitchFamily="34" charset="-120"/>
              </a:rPr>
              <a:t>3,000</a:t>
            </a:r>
            <a:endParaRPr lang="zh-TW" altLang="en-US" b="1" spc="300" dirty="0">
              <a:solidFill>
                <a:schemeClr val="bg1"/>
              </a:solidFill>
              <a:effectLst>
                <a:outerShdw blurRad="50800" dist="38100" dir="2700000" algn="tl" rotWithShape="0">
                  <a:prstClr val="black"/>
                </a:outerShdw>
              </a:effectLst>
              <a:latin typeface="Noto Sans CJK TC Black" pitchFamily="34" charset="-120"/>
              <a:ea typeface="Noto Sans CJK TC Black" pitchFamily="34" charset="-120"/>
            </a:endParaRPr>
          </a:p>
          <a:p>
            <a:pPr marL="285750" lvl="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TW" altLang="en-US" b="1" spc="3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  <a:latin typeface="Noto Sans CJK TC Black" pitchFamily="34" charset="-120"/>
                <a:ea typeface="Noto Sans CJK TC Black" pitchFamily="34" charset="-120"/>
              </a:rPr>
              <a:t>提供勞健保</a:t>
            </a:r>
            <a:endParaRPr lang="en-US" altLang="zh-TW" b="1" spc="300" dirty="0">
              <a:solidFill>
                <a:schemeClr val="bg1"/>
              </a:solidFill>
              <a:effectLst>
                <a:outerShdw blurRad="50800" dist="38100" dir="2700000" algn="tl" rotWithShape="0">
                  <a:prstClr val="black"/>
                </a:outerShdw>
              </a:effectLst>
              <a:latin typeface="Noto Sans CJK TC Black" pitchFamily="34" charset="-120"/>
              <a:ea typeface="Noto Sans CJK TC Black" pitchFamily="34" charset="-120"/>
            </a:endParaRPr>
          </a:p>
          <a:p>
            <a:pPr marL="285750" lvl="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TW" altLang="en-US" b="1" spc="3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  <a:latin typeface="Noto Sans CJK TC Black" pitchFamily="34" charset="-120"/>
                <a:ea typeface="Noto Sans CJK TC Black" pitchFamily="34" charset="-120"/>
              </a:rPr>
              <a:t>團體意外險</a:t>
            </a:r>
          </a:p>
          <a:p>
            <a:pPr marL="285750" lvl="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TW" altLang="en-US" b="1" spc="3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  <a:latin typeface="Noto Sans CJK TC Black" pitchFamily="34" charset="-120"/>
                <a:ea typeface="Noto Sans CJK TC Black" pitchFamily="34" charset="-120"/>
              </a:rPr>
              <a:t>各項商品業務獎金</a:t>
            </a:r>
            <a:endParaRPr lang="en-US" altLang="zh-TW" b="1" spc="300" dirty="0">
              <a:solidFill>
                <a:schemeClr val="bg1"/>
              </a:solidFill>
              <a:effectLst>
                <a:outerShdw blurRad="50800" dist="38100" dir="2700000" algn="tl" rotWithShape="0">
                  <a:prstClr val="black"/>
                </a:outerShdw>
              </a:effectLst>
              <a:latin typeface="Noto Sans CJK TC Black" pitchFamily="34" charset="-120"/>
              <a:ea typeface="Noto Sans CJK TC Black" pitchFamily="34" charset="-120"/>
            </a:endParaRPr>
          </a:p>
        </p:txBody>
      </p:sp>
      <p:sp>
        <p:nvSpPr>
          <p:cNvPr id="10" name="文字方塊 9"/>
          <p:cNvSpPr txBox="1"/>
          <p:nvPr/>
        </p:nvSpPr>
        <p:spPr>
          <a:xfrm>
            <a:off x="6171713" y="2617222"/>
            <a:ext cx="249537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20000"/>
              </a:lnSpc>
            </a:pPr>
            <a:r>
              <a:rPr lang="zh-TW" altLang="en-US" b="1" spc="3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  <a:latin typeface="Noto Sans CJK TC Black" pitchFamily="34" charset="-120"/>
                <a:ea typeface="Noto Sans CJK TC Black" pitchFamily="34" charset="-120"/>
              </a:rPr>
              <a:t>優先提供業務資源</a:t>
            </a:r>
            <a:endParaRPr lang="en-US" altLang="zh-TW" b="1" spc="300" dirty="0">
              <a:solidFill>
                <a:schemeClr val="bg1"/>
              </a:solidFill>
              <a:effectLst>
                <a:outerShdw blurRad="50800" dist="38100" dir="2700000" algn="tl" rotWithShape="0">
                  <a:prstClr val="black"/>
                </a:outerShdw>
              </a:effectLst>
              <a:latin typeface="Noto Sans CJK TC Black" pitchFamily="34" charset="-120"/>
              <a:ea typeface="Noto Sans CJK TC Black" pitchFamily="34" charset="-120"/>
            </a:endParaRPr>
          </a:p>
          <a:p>
            <a:pPr marL="285750" lvl="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TW" altLang="en-US" b="1" spc="3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  <a:latin typeface="Noto Sans CJK TC Black" pitchFamily="34" charset="-120"/>
                <a:ea typeface="Noto Sans CJK TC Black" pitchFamily="34" charset="-120"/>
              </a:rPr>
              <a:t>證櫃引介開戶</a:t>
            </a:r>
            <a:endParaRPr lang="en-US" altLang="zh-TW" b="1" spc="300" dirty="0">
              <a:solidFill>
                <a:schemeClr val="bg1"/>
              </a:solidFill>
              <a:effectLst>
                <a:outerShdw blurRad="50800" dist="38100" dir="2700000" algn="tl" rotWithShape="0">
                  <a:prstClr val="black"/>
                </a:outerShdw>
              </a:effectLst>
              <a:latin typeface="Noto Sans CJK TC Black" pitchFamily="34" charset="-120"/>
              <a:ea typeface="Noto Sans CJK TC Black" pitchFamily="34" charset="-120"/>
            </a:endParaRPr>
          </a:p>
          <a:p>
            <a:pPr marL="285750" lvl="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TW" altLang="en-US" b="1" spc="3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  <a:latin typeface="Noto Sans CJK TC Black" pitchFamily="34" charset="-120"/>
                <a:ea typeface="Noto Sans CJK TC Black" pitchFamily="34" charset="-120"/>
              </a:rPr>
              <a:t>自來戶</a:t>
            </a:r>
            <a:endParaRPr lang="en-US" altLang="zh-TW" b="1" spc="300" dirty="0">
              <a:solidFill>
                <a:schemeClr val="bg1"/>
              </a:solidFill>
              <a:effectLst>
                <a:outerShdw blurRad="50800" dist="38100" dir="2700000" algn="tl" rotWithShape="0">
                  <a:prstClr val="black"/>
                </a:outerShdw>
              </a:effectLst>
              <a:latin typeface="Noto Sans CJK TC Black" pitchFamily="34" charset="-120"/>
              <a:ea typeface="Noto Sans CJK TC Black" pitchFamily="34" charset="-120"/>
            </a:endParaRPr>
          </a:p>
          <a:p>
            <a:pPr marL="285750" lvl="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TW" altLang="en-US" b="1" spc="3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  <a:latin typeface="Noto Sans CJK TC Black" pitchFamily="34" charset="-120"/>
                <a:ea typeface="Noto Sans CJK TC Black" pitchFamily="34" charset="-120"/>
              </a:rPr>
              <a:t>退休、離職營業員客戶移轉</a:t>
            </a:r>
          </a:p>
        </p:txBody>
      </p:sp>
      <p:sp>
        <p:nvSpPr>
          <p:cNvPr id="11" name="文字方塊 10">
            <a:extLst>
              <a:ext uri="{FF2B5EF4-FFF2-40B4-BE49-F238E27FC236}">
                <a16:creationId xmlns:a16="http://schemas.microsoft.com/office/drawing/2014/main" id="{A0A6B3C1-9990-48E6-6D2A-D8325461517C}"/>
              </a:ext>
            </a:extLst>
          </p:cNvPr>
          <p:cNvSpPr txBox="1"/>
          <p:nvPr/>
        </p:nvSpPr>
        <p:spPr>
          <a:xfrm>
            <a:off x="480534" y="1008624"/>
            <a:ext cx="3240000" cy="369332"/>
          </a:xfrm>
          <a:prstGeom prst="roundRect">
            <a:avLst/>
          </a:prstGeom>
          <a:gradFill rotWithShape="1">
            <a:gsLst>
              <a:gs pos="0">
                <a:schemeClr val="hlink"/>
              </a:gs>
              <a:gs pos="50000">
                <a:schemeClr val="hlink">
                  <a:gamma/>
                  <a:tint val="42353"/>
                  <a:invGamma/>
                </a:schemeClr>
              </a:gs>
              <a:gs pos="100000">
                <a:schemeClr val="hlink"/>
              </a:gs>
            </a:gsLst>
            <a:lin ang="5400000" scaled="1"/>
          </a:gradFill>
          <a:ln w="28575" algn="ctr">
            <a:solidFill>
              <a:schemeClr val="bg1"/>
            </a:solidFill>
            <a:round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>
            <a:defPPr>
              <a:defRPr lang="en-US"/>
            </a:defPPr>
            <a:lvl1pPr algn="ctr">
              <a:defRPr b="1">
                <a:solidFill>
                  <a:schemeClr val="tx1">
                    <a:lumMod val="95000"/>
                    <a:lumOff val="5000"/>
                  </a:schemeClr>
                </a:solidFill>
                <a:latin typeface="Noto Sans CJK TC Black" pitchFamily="34" charset="-120"/>
                <a:ea typeface="Noto Sans CJK TC Black" pitchFamily="34" charset="-120"/>
              </a:defRPr>
            </a:lvl1pPr>
          </a:lstStyle>
          <a:p>
            <a:r>
              <a:rPr lang="zh-TW" altLang="en-US" dirty="0"/>
              <a:t>通過儲備培訓考核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40869123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44900-F3D8-401F-A08A-54CA2EC7C289}" type="slidenum">
              <a:rPr lang="zh-TW" altLang="en-US" smtClean="0"/>
              <a:pPr/>
              <a:t>7</a:t>
            </a:fld>
            <a:endParaRPr lang="zh-TW" altLang="en-US" dirty="0"/>
          </a:p>
        </p:txBody>
      </p:sp>
      <p:graphicFrame>
        <p:nvGraphicFramePr>
          <p:cNvPr id="3" name="資料庫圖表 2"/>
          <p:cNvGraphicFramePr/>
          <p:nvPr>
            <p:extLst>
              <p:ext uri="{D42A27DB-BD31-4B8C-83A1-F6EECF244321}">
                <p14:modId xmlns:p14="http://schemas.microsoft.com/office/powerpoint/2010/main" val="3756950938"/>
              </p:ext>
            </p:extLst>
          </p:nvPr>
        </p:nvGraphicFramePr>
        <p:xfrm>
          <a:off x="490451" y="1340768"/>
          <a:ext cx="7888778" cy="45108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流程圖: 抽選 3"/>
          <p:cNvSpPr/>
          <p:nvPr/>
        </p:nvSpPr>
        <p:spPr>
          <a:xfrm rot="10800000">
            <a:off x="1356410" y="2360148"/>
            <a:ext cx="483307" cy="411455"/>
          </a:xfrm>
          <a:prstGeom prst="flowChartExtract">
            <a:avLst/>
          </a:pr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zh-TW" altLang="en-US"/>
          </a:p>
        </p:txBody>
      </p:sp>
      <p:sp>
        <p:nvSpPr>
          <p:cNvPr id="5" name="流程圖: 抽選 4"/>
          <p:cNvSpPr/>
          <p:nvPr/>
        </p:nvSpPr>
        <p:spPr>
          <a:xfrm rot="10800000">
            <a:off x="1356409" y="3674147"/>
            <a:ext cx="483307" cy="411455"/>
          </a:xfrm>
          <a:prstGeom prst="flowChartExtract">
            <a:avLst/>
          </a:pr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zh-TW" altLang="en-US"/>
          </a:p>
        </p:txBody>
      </p:sp>
      <p:sp>
        <p:nvSpPr>
          <p:cNvPr id="6" name="矩形 5"/>
          <p:cNvSpPr/>
          <p:nvPr/>
        </p:nvSpPr>
        <p:spPr>
          <a:xfrm>
            <a:off x="644524" y="352465"/>
            <a:ext cx="5422989" cy="55399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zh-TW" altLang="en-US" sz="3000" b="1" dirty="0">
                <a:ln w="12700">
                  <a:noFill/>
                  <a:prstDash val="solid"/>
                </a:ln>
                <a:latin typeface="Noto Sans CJK TC Black" pitchFamily="34" charset="-120"/>
                <a:ea typeface="Noto Sans CJK TC Black" pitchFamily="34" charset="-120"/>
              </a:rPr>
              <a:t>兆豐證券明日之星－薪獎制度</a:t>
            </a:r>
          </a:p>
        </p:txBody>
      </p:sp>
    </p:spTree>
    <p:extLst>
      <p:ext uri="{BB962C8B-B14F-4D97-AF65-F5344CB8AC3E}">
        <p14:creationId xmlns:p14="http://schemas.microsoft.com/office/powerpoint/2010/main" val="8838621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44900-F3D8-401F-A08A-54CA2EC7C289}" type="slidenum">
              <a:rPr lang="zh-TW" altLang="en-US" smtClean="0"/>
              <a:pPr/>
              <a:t>8</a:t>
            </a:fld>
            <a:endParaRPr lang="zh-TW" altLang="en-US" dirty="0"/>
          </a:p>
        </p:txBody>
      </p:sp>
      <p:sp>
        <p:nvSpPr>
          <p:cNvPr id="6" name="矩形 5"/>
          <p:cNvSpPr/>
          <p:nvPr/>
        </p:nvSpPr>
        <p:spPr>
          <a:xfrm>
            <a:off x="1705351" y="2201437"/>
            <a:ext cx="4958296" cy="1938992"/>
          </a:xfrm>
          <a:prstGeom prst="rect">
            <a:avLst/>
          </a:prstGeom>
          <a:solidFill>
            <a:schemeClr val="bg1">
              <a:alpha val="50196"/>
            </a:schemeClr>
          </a:solidFill>
        </p:spPr>
        <p:txBody>
          <a:bodyPr wrap="square" lIns="91440" tIns="45720" rIns="91440" bIns="45720" anchor="ctr">
            <a:spAutoFit/>
          </a:bodyPr>
          <a:lstStyle/>
          <a:p>
            <a:pPr algn="ctr"/>
            <a:endParaRPr lang="en-US" altLang="zh-TW" sz="3000" dirty="0">
              <a:ln w="18415" cmpd="sng">
                <a:noFill/>
                <a:prstDash val="solid"/>
              </a:ln>
              <a:effectLst>
                <a:outerShdw blurRad="50800" dist="38100" dir="2700000" algn="tl" rotWithShape="0">
                  <a:schemeClr val="accent4">
                    <a:lumMod val="20000"/>
                    <a:lumOff val="80000"/>
                  </a:schemeClr>
                </a:outerShdw>
              </a:effectLst>
              <a:latin typeface="Noto Sans CJK TC Black" pitchFamily="34" charset="-120"/>
              <a:ea typeface="Noto Sans CJK TC Black" pitchFamily="34" charset="-120"/>
            </a:endParaRPr>
          </a:p>
          <a:p>
            <a:pPr algn="ctr"/>
            <a:r>
              <a:rPr lang="zh-TW" altLang="en-US" sz="3000" dirty="0">
                <a:ln w="18415" cmpd="sng">
                  <a:noFill/>
                  <a:prstDash val="solid"/>
                </a:ln>
                <a:effectLst>
                  <a:outerShdw blurRad="50800" dist="38100" dir="2700000" algn="tl" rotWithShape="0">
                    <a:schemeClr val="accent4">
                      <a:lumMod val="20000"/>
                      <a:lumOff val="80000"/>
                    </a:schemeClr>
                  </a:outerShdw>
                </a:effectLst>
                <a:latin typeface="Noto Sans CJK TC Black" pitchFamily="34" charset="-120"/>
                <a:ea typeface="Noto Sans CJK TC Black" pitchFamily="34" charset="-120"/>
              </a:rPr>
              <a:t>附錄</a:t>
            </a:r>
            <a:endParaRPr lang="en-US" altLang="zh-TW" sz="3000" dirty="0">
              <a:ln w="18415" cmpd="sng">
                <a:noFill/>
                <a:prstDash val="solid"/>
              </a:ln>
              <a:effectLst>
                <a:outerShdw blurRad="50800" dist="38100" dir="2700000" algn="tl" rotWithShape="0">
                  <a:schemeClr val="accent4">
                    <a:lumMod val="20000"/>
                    <a:lumOff val="80000"/>
                  </a:schemeClr>
                </a:outerShdw>
              </a:effectLst>
              <a:latin typeface="Noto Sans CJK TC Black" pitchFamily="34" charset="-120"/>
              <a:ea typeface="Noto Sans CJK TC Black" pitchFamily="34" charset="-120"/>
            </a:endParaRPr>
          </a:p>
          <a:p>
            <a:pPr algn="ctr"/>
            <a:r>
              <a:rPr lang="zh-TW" altLang="en-US" sz="3000" dirty="0">
                <a:ln w="18415" cmpd="sng">
                  <a:noFill/>
                  <a:prstDash val="solid"/>
                </a:ln>
                <a:effectLst>
                  <a:outerShdw blurRad="50800" dist="38100" dir="2700000" algn="tl" rotWithShape="0">
                    <a:schemeClr val="accent4">
                      <a:lumMod val="20000"/>
                      <a:lumOff val="80000"/>
                    </a:schemeClr>
                  </a:outerShdw>
                </a:effectLst>
                <a:latin typeface="Noto Sans CJK TC Black" pitchFamily="34" charset="-120"/>
                <a:ea typeface="Noto Sans CJK TC Black" pitchFamily="34" charset="-120"/>
              </a:rPr>
              <a:t>校園實習說明會之公司簡介</a:t>
            </a:r>
            <a:endParaRPr lang="en-US" altLang="zh-TW" sz="3000" dirty="0">
              <a:ln w="18415" cmpd="sng">
                <a:noFill/>
                <a:prstDash val="solid"/>
              </a:ln>
              <a:effectLst>
                <a:outerShdw blurRad="50800" dist="38100" dir="2700000" algn="tl" rotWithShape="0">
                  <a:schemeClr val="accent4">
                    <a:lumMod val="20000"/>
                    <a:lumOff val="80000"/>
                  </a:schemeClr>
                </a:outerShdw>
              </a:effectLst>
              <a:latin typeface="Noto Sans CJK TC Black" pitchFamily="34" charset="-120"/>
              <a:ea typeface="Noto Sans CJK TC Black" pitchFamily="34" charset="-120"/>
            </a:endParaRPr>
          </a:p>
          <a:p>
            <a:pPr algn="ctr"/>
            <a:endParaRPr lang="zh-TW" altLang="en-US" sz="3000" dirty="0">
              <a:ln w="18415" cmpd="sng">
                <a:noFill/>
                <a:prstDash val="solid"/>
              </a:ln>
              <a:effectLst>
                <a:outerShdw blurRad="50800" dist="38100" dir="2700000" algn="tl" rotWithShape="0">
                  <a:schemeClr val="accent4">
                    <a:lumMod val="20000"/>
                    <a:lumOff val="80000"/>
                  </a:schemeClr>
                </a:outerShdw>
              </a:effectLst>
              <a:latin typeface="Noto Sans CJK TC Black" pitchFamily="34" charset="-120"/>
              <a:ea typeface="Noto Sans CJK TC Black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646911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27981" y="3327389"/>
            <a:ext cx="6375400" cy="2980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44900-F3D8-401F-A08A-54CA2EC7C289}" type="slidenum">
              <a:rPr lang="zh-TW" altLang="en-US" smtClean="0"/>
              <a:t>9</a:t>
            </a:fld>
            <a:endParaRPr lang="zh-TW" altLang="en-US"/>
          </a:p>
        </p:txBody>
      </p:sp>
      <p:sp>
        <p:nvSpPr>
          <p:cNvPr id="3" name="內容版面配置區 5"/>
          <p:cNvSpPr txBox="1">
            <a:spLocks/>
          </p:cNvSpPr>
          <p:nvPr/>
        </p:nvSpPr>
        <p:spPr>
          <a:xfrm>
            <a:off x="644524" y="1126564"/>
            <a:ext cx="7594219" cy="4846320"/>
          </a:xfrm>
          <a:prstGeom prst="rect">
            <a:avLst/>
          </a:prstGeom>
        </p:spPr>
        <p:txBody>
          <a:bodyPr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tx2"/>
              </a:buClr>
              <a:buSzPct val="73000"/>
              <a:buFont typeface="Wingdings 2"/>
              <a:buChar char=""/>
              <a:defRPr kumimoji="0" sz="2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21208" indent="-228600" algn="l" rtl="0" eaLnBrk="1" latinLnBrk="0" hangingPunct="1">
              <a:spcBef>
                <a:spcPts val="500"/>
              </a:spcBef>
              <a:buClr>
                <a:schemeClr val="accent4"/>
              </a:buClr>
              <a:buSzPct val="80000"/>
              <a:buFont typeface="Wingdings 2"/>
              <a:buChar char=""/>
              <a:defRPr kumimoji="0" sz="2300" kern="1200">
                <a:solidFill>
                  <a:schemeClr val="tx1">
                    <a:tint val="8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58952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0000"/>
              <a:buFont typeface="Wingdings"/>
              <a:buChar char="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80000"/>
              <a:buFont typeface="Wingdings 2"/>
              <a:buChar char=""/>
              <a:defRPr kumimoji="0" sz="2000" kern="1200">
                <a:solidFill>
                  <a:schemeClr val="tx1">
                    <a:tint val="8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28016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70000"/>
              <a:buFont typeface="Wingdings"/>
              <a:buChar char="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72184" indent="-182880" algn="l" rtl="0" eaLnBrk="1" latinLnBrk="0" hangingPunct="1">
              <a:spcBef>
                <a:spcPts val="400"/>
              </a:spcBef>
              <a:buClr>
                <a:schemeClr val="accent4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>
                    <a:tint val="8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67335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80000"/>
              <a:buFont typeface="Wingdings 2"/>
              <a:buChar char="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47088" indent="-182880" algn="l" rtl="0" eaLnBrk="1" latinLnBrk="0" hangingPunct="1">
              <a:spcBef>
                <a:spcPts val="300"/>
              </a:spcBef>
              <a:buClr>
                <a:schemeClr val="accent4"/>
              </a:buClr>
              <a:buSzPct val="100000"/>
              <a:buChar char="•"/>
              <a:defRPr kumimoji="0" sz="1600" kern="1200" baseline="0">
                <a:solidFill>
                  <a:schemeClr val="tx1">
                    <a:tint val="8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057400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100000"/>
              <a:buFont typeface="Wingdings"/>
              <a:buChar char="§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defTabSz="914400"/>
            <a:r>
              <a:rPr lang="zh-TW" altLang="en-US" sz="1800" dirty="0">
                <a:latin typeface="Noto Sans CJK TC Black" pitchFamily="34" charset="-120"/>
                <a:ea typeface="Noto Sans CJK TC Black" pitchFamily="34" charset="-120"/>
              </a:rPr>
              <a:t>成立日期：</a:t>
            </a:r>
            <a:r>
              <a:rPr lang="en-US" altLang="zh-TW" sz="1800" dirty="0">
                <a:latin typeface="Noto Sans CJK TC Black" pitchFamily="34" charset="-120"/>
                <a:ea typeface="Noto Sans CJK TC Black" pitchFamily="34" charset="-120"/>
              </a:rPr>
              <a:t>91</a:t>
            </a:r>
            <a:r>
              <a:rPr lang="zh-TW" altLang="en-US" sz="1800" dirty="0">
                <a:latin typeface="Noto Sans CJK TC Black" pitchFamily="34" charset="-120"/>
                <a:ea typeface="Noto Sans CJK TC Black" pitchFamily="34" charset="-120"/>
              </a:rPr>
              <a:t>年</a:t>
            </a:r>
            <a:r>
              <a:rPr lang="en-US" altLang="zh-TW" sz="1800" dirty="0">
                <a:latin typeface="Noto Sans CJK TC Black" pitchFamily="34" charset="-120"/>
                <a:ea typeface="Noto Sans CJK TC Black" pitchFamily="34" charset="-120"/>
              </a:rPr>
              <a:t>2</a:t>
            </a:r>
            <a:r>
              <a:rPr lang="zh-TW" altLang="en-US" sz="1800" dirty="0">
                <a:latin typeface="Noto Sans CJK TC Black" pitchFamily="34" charset="-120"/>
                <a:ea typeface="Noto Sans CJK TC Black" pitchFamily="34" charset="-120"/>
              </a:rPr>
              <a:t>月</a:t>
            </a:r>
            <a:r>
              <a:rPr lang="en-US" altLang="zh-TW" sz="1800" dirty="0">
                <a:latin typeface="Noto Sans CJK TC Black" pitchFamily="34" charset="-120"/>
                <a:ea typeface="Noto Sans CJK TC Black" pitchFamily="34" charset="-120"/>
              </a:rPr>
              <a:t>4</a:t>
            </a:r>
            <a:r>
              <a:rPr lang="zh-TW" altLang="en-US" sz="1800" dirty="0">
                <a:latin typeface="Noto Sans CJK TC Black" pitchFamily="34" charset="-120"/>
                <a:ea typeface="Noto Sans CJK TC Black" pitchFamily="34" charset="-120"/>
              </a:rPr>
              <a:t>日</a:t>
            </a:r>
          </a:p>
          <a:p>
            <a:pPr defTabSz="914400"/>
            <a:r>
              <a:rPr lang="zh-TW" altLang="en-US" sz="1800" dirty="0">
                <a:latin typeface="Noto Sans CJK TC Black" pitchFamily="34" charset="-120"/>
                <a:ea typeface="Noto Sans CJK TC Black" pitchFamily="34" charset="-120"/>
              </a:rPr>
              <a:t>登記資本額：新台幣</a:t>
            </a:r>
            <a:r>
              <a:rPr lang="en-US" altLang="zh-TW" sz="1800" dirty="0">
                <a:latin typeface="Noto Sans CJK TC Black" pitchFamily="34" charset="-120"/>
                <a:ea typeface="Noto Sans CJK TC Black" pitchFamily="34" charset="-120"/>
              </a:rPr>
              <a:t>2,200</a:t>
            </a:r>
            <a:r>
              <a:rPr lang="zh-TW" altLang="en-US" sz="1800" dirty="0">
                <a:latin typeface="Noto Sans CJK TC Black" pitchFamily="34" charset="-120"/>
                <a:ea typeface="Noto Sans CJK TC Black" pitchFamily="34" charset="-120"/>
              </a:rPr>
              <a:t>億元</a:t>
            </a:r>
          </a:p>
          <a:p>
            <a:pPr defTabSz="914400"/>
            <a:r>
              <a:rPr lang="zh-TW" altLang="en-US" sz="1800" dirty="0">
                <a:latin typeface="Noto Sans CJK TC Black" pitchFamily="34" charset="-120"/>
                <a:ea typeface="Noto Sans CJK TC Black" pitchFamily="34" charset="-120"/>
              </a:rPr>
              <a:t>實收資本額：新台幣</a:t>
            </a:r>
            <a:r>
              <a:rPr lang="en-US" altLang="zh-TW" sz="1800" dirty="0">
                <a:latin typeface="Noto Sans CJK TC Black" pitchFamily="34" charset="-120"/>
                <a:ea typeface="Noto Sans CJK TC Black" pitchFamily="34" charset="-120"/>
              </a:rPr>
              <a:t>1,483.34</a:t>
            </a:r>
            <a:r>
              <a:rPr lang="zh-TW" altLang="en-US" sz="1800" dirty="0">
                <a:latin typeface="Noto Sans CJK TC Black" pitchFamily="34" charset="-120"/>
                <a:ea typeface="Noto Sans CJK TC Black" pitchFamily="34" charset="-120"/>
              </a:rPr>
              <a:t>億元</a:t>
            </a:r>
          </a:p>
          <a:p>
            <a:pPr defTabSz="914400"/>
            <a:r>
              <a:rPr lang="zh-TW" altLang="en-US" sz="1800" dirty="0">
                <a:latin typeface="Noto Sans CJK TC Black" pitchFamily="34" charset="-120"/>
                <a:ea typeface="Noto Sans CJK TC Black" pitchFamily="34" charset="-120"/>
              </a:rPr>
              <a:t>市值：兆豐金控市值</a:t>
            </a:r>
            <a:r>
              <a:rPr lang="en-US" altLang="zh-TW" sz="1800" dirty="0">
                <a:latin typeface="Noto Sans CJK TC Black" pitchFamily="34" charset="-120"/>
                <a:ea typeface="Noto Sans CJK TC Black" pitchFamily="34" charset="-120"/>
              </a:rPr>
              <a:t>6,956</a:t>
            </a:r>
            <a:r>
              <a:rPr lang="zh-TW" altLang="en-US" sz="1800" dirty="0">
                <a:latin typeface="Noto Sans CJK TC Black" pitchFamily="34" charset="-120"/>
                <a:ea typeface="Noto Sans CJK TC Black" pitchFamily="34" charset="-120"/>
              </a:rPr>
              <a:t>億居</a:t>
            </a:r>
            <a:r>
              <a:rPr lang="zh-TW" altLang="en-US" sz="1800" dirty="0">
                <a:solidFill>
                  <a:schemeClr val="tx2"/>
                </a:solidFill>
                <a:latin typeface="Noto Sans CJK TC Black" pitchFamily="34" charset="-120"/>
                <a:ea typeface="Noto Sans CJK TC Black" pitchFamily="34" charset="-120"/>
              </a:rPr>
              <a:t>國內金控第</a:t>
            </a:r>
            <a:r>
              <a:rPr lang="en-US" altLang="zh-TW" sz="1800" dirty="0">
                <a:solidFill>
                  <a:schemeClr val="tx2"/>
                </a:solidFill>
                <a:latin typeface="Noto Sans CJK TC Black" pitchFamily="34" charset="-120"/>
                <a:ea typeface="Noto Sans CJK TC Black" pitchFamily="34" charset="-120"/>
              </a:rPr>
              <a:t>6</a:t>
            </a:r>
            <a:r>
              <a:rPr lang="zh-TW" altLang="en-US" sz="1800" dirty="0">
                <a:solidFill>
                  <a:schemeClr val="tx2"/>
                </a:solidFill>
                <a:latin typeface="Noto Sans CJK TC Black" pitchFamily="34" charset="-120"/>
                <a:ea typeface="Noto Sans CJK TC Black" pitchFamily="34" charset="-120"/>
              </a:rPr>
              <a:t>、公股金控第</a:t>
            </a:r>
            <a:r>
              <a:rPr lang="en-US" altLang="zh-TW" sz="1800" dirty="0">
                <a:solidFill>
                  <a:schemeClr val="tx2"/>
                </a:solidFill>
                <a:latin typeface="Noto Sans CJK TC Black" pitchFamily="34" charset="-120"/>
                <a:ea typeface="Noto Sans CJK TC Black" pitchFamily="34" charset="-120"/>
              </a:rPr>
              <a:t>1</a:t>
            </a:r>
            <a:r>
              <a:rPr lang="en-US" altLang="zh-TW" sz="1000" dirty="0">
                <a:latin typeface="Noto Sans CJK TC Black" pitchFamily="34" charset="-120"/>
                <a:ea typeface="Noto Sans CJK TC Black" pitchFamily="34" charset="-120"/>
              </a:rPr>
              <a:t>(</a:t>
            </a:r>
            <a:r>
              <a:rPr lang="zh-TW" altLang="en-US" sz="1000" dirty="0">
                <a:latin typeface="Noto Sans CJK TC Black" pitchFamily="34" charset="-120"/>
                <a:ea typeface="Noto Sans CJK TC Black" pitchFamily="34" charset="-120"/>
              </a:rPr>
              <a:t>截至</a:t>
            </a:r>
            <a:r>
              <a:rPr lang="en-US" altLang="zh-TW" sz="1000" dirty="0">
                <a:latin typeface="Noto Sans CJK TC Black" pitchFamily="34" charset="-120"/>
                <a:ea typeface="Noto Sans CJK TC Black" pitchFamily="34" charset="-120"/>
              </a:rPr>
              <a:t>115</a:t>
            </a:r>
            <a:r>
              <a:rPr lang="zh-TW" altLang="en-US" sz="1000" dirty="0">
                <a:latin typeface="Noto Sans CJK TC Black" pitchFamily="34" charset="-120"/>
                <a:ea typeface="Noto Sans CJK TC Black" pitchFamily="34" charset="-120"/>
              </a:rPr>
              <a:t>年</a:t>
            </a:r>
            <a:r>
              <a:rPr lang="en-US" altLang="zh-TW" sz="1000" dirty="0">
                <a:latin typeface="Noto Sans CJK TC Black" pitchFamily="34" charset="-120"/>
                <a:ea typeface="Noto Sans CJK TC Black" pitchFamily="34" charset="-120"/>
              </a:rPr>
              <a:t>08</a:t>
            </a:r>
            <a:r>
              <a:rPr lang="zh-TW" altLang="en-US" sz="1000" dirty="0">
                <a:latin typeface="Noto Sans CJK TC Black" pitchFamily="34" charset="-120"/>
                <a:ea typeface="Noto Sans CJK TC Black" pitchFamily="34" charset="-120"/>
              </a:rPr>
              <a:t>月</a:t>
            </a:r>
            <a:r>
              <a:rPr lang="en-US" altLang="zh-TW" sz="1000" dirty="0">
                <a:latin typeface="Noto Sans CJK TC Black" pitchFamily="34" charset="-120"/>
                <a:ea typeface="Noto Sans CJK TC Black" pitchFamily="34" charset="-120"/>
              </a:rPr>
              <a:t>15</a:t>
            </a:r>
            <a:r>
              <a:rPr lang="zh-TW" altLang="en-US" sz="1000" dirty="0">
                <a:latin typeface="Noto Sans CJK TC Black" pitchFamily="34" charset="-120"/>
                <a:ea typeface="Noto Sans CJK TC Black" pitchFamily="34" charset="-120"/>
              </a:rPr>
              <a:t>日</a:t>
            </a:r>
            <a:r>
              <a:rPr lang="en-US" altLang="zh-TW" sz="1000" dirty="0">
                <a:latin typeface="Noto Sans CJK TC Black" pitchFamily="34" charset="-120"/>
                <a:ea typeface="Noto Sans CJK TC Black" pitchFamily="34" charset="-120"/>
              </a:rPr>
              <a:t>)</a:t>
            </a:r>
          </a:p>
          <a:p>
            <a:pPr defTabSz="914400"/>
            <a:r>
              <a:rPr lang="zh-TW" altLang="en-US" sz="1800" dirty="0">
                <a:latin typeface="Noto Sans CJK TC Black" pitchFamily="34" charset="-120"/>
                <a:ea typeface="Noto Sans CJK TC Black" pitchFamily="34" charset="-120"/>
              </a:rPr>
              <a:t>獲利：</a:t>
            </a:r>
            <a:r>
              <a:rPr lang="en-US" altLang="zh-TW" sz="1800" dirty="0">
                <a:latin typeface="Noto Sans CJK TC Black" pitchFamily="34" charset="-120"/>
                <a:ea typeface="Noto Sans CJK TC Black" pitchFamily="34" charset="-120"/>
              </a:rPr>
              <a:t>2025</a:t>
            </a:r>
            <a:r>
              <a:rPr lang="zh-TW" altLang="en-US" sz="1800" dirty="0">
                <a:latin typeface="Noto Sans CJK TC Black" pitchFamily="34" charset="-120"/>
                <a:ea typeface="Noto Sans CJK TC Black" pitchFamily="34" charset="-120"/>
              </a:rPr>
              <a:t>兆豐金控獲利</a:t>
            </a:r>
            <a:r>
              <a:rPr lang="en-US" altLang="zh-TW" sz="1800" dirty="0">
                <a:latin typeface="Noto Sans CJK TC Black" pitchFamily="34" charset="-120"/>
                <a:ea typeface="Noto Sans CJK TC Black" pitchFamily="34" charset="-120"/>
              </a:rPr>
              <a:t>350.90</a:t>
            </a:r>
            <a:r>
              <a:rPr lang="zh-TW" altLang="en-US" sz="1800" dirty="0">
                <a:latin typeface="Noto Sans CJK TC Black" pitchFamily="34" charset="-120"/>
                <a:ea typeface="Noto Sans CJK TC Black" pitchFamily="34" charset="-120"/>
              </a:rPr>
              <a:t>億居國內金控第</a:t>
            </a:r>
            <a:r>
              <a:rPr lang="en-US" altLang="zh-TW" sz="1800" dirty="0">
                <a:latin typeface="Noto Sans CJK TC Black" pitchFamily="34" charset="-120"/>
                <a:ea typeface="Noto Sans CJK TC Black" pitchFamily="34" charset="-120"/>
              </a:rPr>
              <a:t>5</a:t>
            </a:r>
            <a:r>
              <a:rPr lang="en-US" altLang="zh-TW" sz="1000" dirty="0">
                <a:latin typeface="Noto Sans CJK TC Black" pitchFamily="34" charset="-120"/>
                <a:ea typeface="Noto Sans CJK TC Black" pitchFamily="34" charset="-120"/>
              </a:rPr>
              <a:t>(</a:t>
            </a:r>
            <a:r>
              <a:rPr lang="zh-TW" altLang="en-US" sz="1000" dirty="0">
                <a:latin typeface="Noto Sans CJK TC Black" pitchFamily="34" charset="-120"/>
                <a:ea typeface="Noto Sans CJK TC Black" pitchFamily="34" charset="-120"/>
              </a:rPr>
              <a:t>截至</a:t>
            </a:r>
            <a:r>
              <a:rPr lang="en-US" altLang="zh-TW" sz="1000" dirty="0">
                <a:latin typeface="Noto Sans CJK TC Black" pitchFamily="34" charset="-120"/>
                <a:ea typeface="Noto Sans CJK TC Black" pitchFamily="34" charset="-120"/>
              </a:rPr>
              <a:t>114</a:t>
            </a:r>
            <a:r>
              <a:rPr lang="zh-TW" altLang="en-US" sz="1000" dirty="0">
                <a:latin typeface="Noto Sans CJK TC Black" pitchFamily="34" charset="-120"/>
                <a:ea typeface="Noto Sans CJK TC Black" pitchFamily="34" charset="-120"/>
              </a:rPr>
              <a:t>年</a:t>
            </a:r>
            <a:r>
              <a:rPr lang="en-US" altLang="zh-TW" sz="1000" dirty="0">
                <a:latin typeface="Noto Sans CJK TC Black" pitchFamily="34" charset="-120"/>
                <a:ea typeface="Noto Sans CJK TC Black" pitchFamily="34" charset="-120"/>
              </a:rPr>
              <a:t>12</a:t>
            </a:r>
            <a:r>
              <a:rPr lang="zh-TW" altLang="en-US" sz="1000" dirty="0">
                <a:latin typeface="Noto Sans CJK TC Black" pitchFamily="34" charset="-120"/>
                <a:ea typeface="Noto Sans CJK TC Black" pitchFamily="34" charset="-120"/>
              </a:rPr>
              <a:t>月底</a:t>
            </a:r>
            <a:r>
              <a:rPr lang="en-US" altLang="zh-TW" sz="1000" dirty="0">
                <a:latin typeface="Noto Sans CJK TC Black" pitchFamily="34" charset="-120"/>
                <a:ea typeface="Noto Sans CJK TC Black" pitchFamily="34" charset="-120"/>
              </a:rPr>
              <a:t>)</a:t>
            </a:r>
          </a:p>
          <a:p>
            <a:pPr defTabSz="914400"/>
            <a:r>
              <a:rPr lang="zh-TW" altLang="en-US" sz="1800" dirty="0">
                <a:latin typeface="Noto Sans CJK TC Black" pitchFamily="34" charset="-120"/>
                <a:ea typeface="Noto Sans CJK TC Black" pitchFamily="34" charset="-120"/>
              </a:rPr>
              <a:t>願景：成為</a:t>
            </a:r>
            <a:r>
              <a:rPr lang="zh-TW" altLang="en-US" sz="1800" dirty="0">
                <a:solidFill>
                  <a:schemeClr val="tx2"/>
                </a:solidFill>
                <a:latin typeface="Noto Sans CJK TC Black" pitchFamily="34" charset="-120"/>
                <a:ea typeface="Noto Sans CJK TC Black" pitchFamily="34" charset="-120"/>
              </a:rPr>
              <a:t>亞洲區域性金融集團</a:t>
            </a:r>
            <a:endParaRPr lang="en-US" altLang="zh-TW" sz="1800" dirty="0">
              <a:solidFill>
                <a:schemeClr val="tx2"/>
              </a:solidFill>
              <a:latin typeface="Noto Sans CJK TC Black" pitchFamily="34" charset="-120"/>
              <a:ea typeface="Noto Sans CJK TC Black" pitchFamily="34" charset="-120"/>
            </a:endParaRPr>
          </a:p>
          <a:p>
            <a:pPr defTabSz="914400"/>
            <a:endParaRPr lang="zh-TW" altLang="en-US" sz="2000" dirty="0">
              <a:latin typeface="Noto Sans CJK TC Black" pitchFamily="34" charset="-120"/>
              <a:ea typeface="Noto Sans CJK TC Black" pitchFamily="34" charset="-12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836885" y="351135"/>
            <a:ext cx="2492991" cy="55399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3000" b="1" dirty="0">
                <a:ln w="12700">
                  <a:noFill/>
                  <a:prstDash val="solid"/>
                </a:ln>
                <a:latin typeface="Noto Sans CJK TC Black" pitchFamily="34" charset="-120"/>
                <a:ea typeface="Noto Sans CJK TC Black" pitchFamily="34" charset="-120"/>
              </a:rPr>
              <a:t>兆豐金控簡介</a:t>
            </a:r>
          </a:p>
        </p:txBody>
      </p:sp>
    </p:spTree>
    <p:extLst>
      <p:ext uri="{BB962C8B-B14F-4D97-AF65-F5344CB8AC3E}">
        <p14:creationId xmlns:p14="http://schemas.microsoft.com/office/powerpoint/2010/main" val="27135661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資料庫圖表 3"/>
          <p:cNvGraphicFramePr/>
          <p:nvPr>
            <p:extLst>
              <p:ext uri="{D42A27DB-BD31-4B8C-83A1-F6EECF244321}">
                <p14:modId xmlns:p14="http://schemas.microsoft.com/office/powerpoint/2010/main" val="4071423141"/>
              </p:ext>
            </p:extLst>
          </p:nvPr>
        </p:nvGraphicFramePr>
        <p:xfrm>
          <a:off x="333850" y="34185"/>
          <a:ext cx="7777217" cy="44873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CCA44900-F3D8-401F-A08A-54CA2EC7C289}" type="slidenum">
              <a:rPr lang="zh-TW" altLang="en-US" smtClean="0"/>
              <a:t>10</a:t>
            </a:fld>
            <a:endParaRPr lang="zh-TW" altLang="en-US"/>
          </a:p>
        </p:txBody>
      </p:sp>
      <p:sp>
        <p:nvSpPr>
          <p:cNvPr id="5" name="矩形 4"/>
          <p:cNvSpPr/>
          <p:nvPr/>
        </p:nvSpPr>
        <p:spPr>
          <a:xfrm>
            <a:off x="644525" y="351135"/>
            <a:ext cx="2877712" cy="55399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3000" b="1" dirty="0">
                <a:ln w="12700">
                  <a:noFill/>
                  <a:prstDash val="solid"/>
                </a:ln>
                <a:latin typeface="Noto Sans CJK TC Black" pitchFamily="34" charset="-120"/>
                <a:ea typeface="Noto Sans CJK TC Black" pitchFamily="34" charset="-120"/>
              </a:rPr>
              <a:t>兆豐金控子公司</a:t>
            </a:r>
          </a:p>
        </p:txBody>
      </p:sp>
      <p:pic>
        <p:nvPicPr>
          <p:cNvPr id="2054" name="Picture 6" descr="主視覺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7797" y="3575199"/>
            <a:ext cx="7941137" cy="2757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5441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44900-F3D8-401F-A08A-54CA2EC7C289}" type="slidenum">
              <a:rPr lang="zh-TW" altLang="en-US" smtClean="0"/>
              <a:t>11</a:t>
            </a:fld>
            <a:endParaRPr lang="zh-TW" altLang="en-US"/>
          </a:p>
        </p:txBody>
      </p:sp>
      <p:sp>
        <p:nvSpPr>
          <p:cNvPr id="3" name="文字方塊 2">
            <a:extLst>
              <a:ext uri="{FF2B5EF4-FFF2-40B4-BE49-F238E27FC236}">
                <a16:creationId xmlns:a16="http://schemas.microsoft.com/office/drawing/2014/main" id="{FEE6BA2D-AE71-105E-F0BA-981E617F7B84}"/>
              </a:ext>
            </a:extLst>
          </p:cNvPr>
          <p:cNvSpPr txBox="1"/>
          <p:nvPr/>
        </p:nvSpPr>
        <p:spPr>
          <a:xfrm>
            <a:off x="596316" y="1342730"/>
            <a:ext cx="7522189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74320" indent="-274320" defTabSz="914400">
              <a:spcBef>
                <a:spcPts val="600"/>
              </a:spcBef>
              <a:buClr>
                <a:schemeClr val="tx2"/>
              </a:buClr>
              <a:buSzPct val="73000"/>
              <a:buFont typeface="Wingdings 2"/>
              <a:buChar char=""/>
            </a:pPr>
            <a:r>
              <a:rPr lang="zh-TW" altLang="en-US" dirty="0">
                <a:latin typeface="Noto Sans CJK TC Black" pitchFamily="34" charset="-120"/>
                <a:ea typeface="Noto Sans CJK TC Black" pitchFamily="34" charset="-120"/>
              </a:rPr>
              <a:t>兆豐證券業務齊全，經營</a:t>
            </a:r>
            <a:r>
              <a:rPr lang="zh-TW" altLang="en-US" dirty="0">
                <a:solidFill>
                  <a:schemeClr val="tx2"/>
                </a:solidFill>
                <a:latin typeface="Noto Sans CJK TC Black" pitchFamily="34" charset="-120"/>
                <a:ea typeface="Noto Sans CJK TC Black" pitchFamily="34" charset="-120"/>
              </a:rPr>
              <a:t>經紀</a:t>
            </a:r>
            <a:r>
              <a:rPr lang="zh-TW" altLang="en-US" dirty="0">
                <a:latin typeface="Noto Sans CJK TC Black" pitchFamily="34" charset="-120"/>
                <a:ea typeface="Noto Sans CJK TC Black" pitchFamily="34" charset="-120"/>
              </a:rPr>
              <a:t>、</a:t>
            </a:r>
            <a:r>
              <a:rPr lang="zh-TW" altLang="en-US" dirty="0">
                <a:solidFill>
                  <a:schemeClr val="tx2"/>
                </a:solidFill>
                <a:latin typeface="Noto Sans CJK TC Black" pitchFamily="34" charset="-120"/>
                <a:ea typeface="Noto Sans CJK TC Black" pitchFamily="34" charset="-120"/>
              </a:rPr>
              <a:t>承銷</a:t>
            </a:r>
            <a:r>
              <a:rPr lang="zh-TW" altLang="en-US" dirty="0">
                <a:latin typeface="Noto Sans CJK TC Black" pitchFamily="34" charset="-120"/>
                <a:ea typeface="Noto Sans CJK TC Black" pitchFamily="34" charset="-120"/>
              </a:rPr>
              <a:t>、</a:t>
            </a:r>
            <a:r>
              <a:rPr lang="zh-TW" altLang="en-US" dirty="0">
                <a:solidFill>
                  <a:schemeClr val="tx2"/>
                </a:solidFill>
                <a:latin typeface="Noto Sans CJK TC Black" pitchFamily="34" charset="-120"/>
                <a:ea typeface="Noto Sans CJK TC Black" pitchFamily="34" charset="-120"/>
              </a:rPr>
              <a:t>自營</a:t>
            </a:r>
            <a:r>
              <a:rPr lang="zh-TW" altLang="en-US" dirty="0">
                <a:latin typeface="Noto Sans CJK TC Black" pitchFamily="34" charset="-120"/>
                <a:ea typeface="Noto Sans CJK TC Black" pitchFamily="34" charset="-120"/>
              </a:rPr>
              <a:t>、</a:t>
            </a:r>
            <a:r>
              <a:rPr lang="zh-TW" altLang="en-US" dirty="0">
                <a:solidFill>
                  <a:schemeClr val="tx2"/>
                </a:solidFill>
                <a:latin typeface="Noto Sans CJK TC Black" pitchFamily="34" charset="-120"/>
                <a:ea typeface="Noto Sans CJK TC Black" pitchFamily="34" charset="-120"/>
              </a:rPr>
              <a:t>債券</a:t>
            </a:r>
            <a:r>
              <a:rPr lang="zh-TW" altLang="en-US" dirty="0">
                <a:latin typeface="Noto Sans CJK TC Black" pitchFamily="34" charset="-120"/>
                <a:ea typeface="Noto Sans CJK TC Black" pitchFamily="34" charset="-120"/>
              </a:rPr>
              <a:t>、</a:t>
            </a:r>
            <a:r>
              <a:rPr lang="zh-TW" altLang="en-US" dirty="0">
                <a:solidFill>
                  <a:schemeClr val="tx2"/>
                </a:solidFill>
                <a:latin typeface="Noto Sans CJK TC Black" pitchFamily="34" charset="-120"/>
                <a:ea typeface="Noto Sans CJK TC Black" pitchFamily="34" charset="-120"/>
              </a:rPr>
              <a:t>財富管理</a:t>
            </a:r>
            <a:r>
              <a:rPr lang="zh-TW" altLang="en-US" dirty="0">
                <a:latin typeface="Noto Sans CJK TC Black" pitchFamily="34" charset="-120"/>
                <a:ea typeface="Noto Sans CJK TC Black" pitchFamily="34" charset="-120"/>
              </a:rPr>
              <a:t>、</a:t>
            </a:r>
            <a:r>
              <a:rPr lang="zh-TW" altLang="en-US" dirty="0">
                <a:solidFill>
                  <a:schemeClr val="tx2"/>
                </a:solidFill>
                <a:latin typeface="Noto Sans CJK TC Black" pitchFamily="34" charset="-120"/>
                <a:ea typeface="Noto Sans CJK TC Black" pitchFamily="34" charset="-120"/>
              </a:rPr>
              <a:t>金融商品</a:t>
            </a:r>
            <a:r>
              <a:rPr lang="zh-TW" altLang="en-US" dirty="0">
                <a:latin typeface="Noto Sans CJK TC Black" pitchFamily="34" charset="-120"/>
                <a:ea typeface="Noto Sans CJK TC Black" pitchFamily="34" charset="-120"/>
              </a:rPr>
              <a:t>等多項業務。</a:t>
            </a:r>
            <a:endParaRPr lang="en-US" altLang="zh-TW" dirty="0">
              <a:latin typeface="Noto Sans CJK TC Black" pitchFamily="34" charset="-120"/>
              <a:ea typeface="Noto Sans CJK TC Black" pitchFamily="34" charset="-120"/>
            </a:endParaRPr>
          </a:p>
          <a:p>
            <a:pPr marL="274320" indent="-274320" defTabSz="914400">
              <a:spcBef>
                <a:spcPts val="600"/>
              </a:spcBef>
              <a:buClr>
                <a:schemeClr val="tx2"/>
              </a:buClr>
              <a:buSzPct val="73000"/>
              <a:buFont typeface="Wingdings 2"/>
              <a:buChar char=""/>
            </a:pPr>
            <a:r>
              <a:rPr lang="zh-TW" altLang="en-US" dirty="0">
                <a:latin typeface="Noto Sans CJK TC Black" pitchFamily="34" charset="-120"/>
                <a:ea typeface="Noto Sans CJK TC Black" pitchFamily="34" charset="-120"/>
              </a:rPr>
              <a:t>設有</a:t>
            </a:r>
            <a:r>
              <a:rPr lang="zh-TW" altLang="en-US" dirty="0">
                <a:solidFill>
                  <a:schemeClr val="tx2"/>
                </a:solidFill>
                <a:latin typeface="Noto Sans CJK TC Black" pitchFamily="34" charset="-120"/>
                <a:ea typeface="Noto Sans CJK TC Black" pitchFamily="34" charset="-120"/>
              </a:rPr>
              <a:t>兆豐國際投顧</a:t>
            </a:r>
            <a:r>
              <a:rPr lang="zh-TW" altLang="en-US" dirty="0">
                <a:latin typeface="Noto Sans CJK TC Black" pitchFamily="34" charset="-120"/>
                <a:ea typeface="Noto Sans CJK TC Black" pitchFamily="34" charset="-120"/>
              </a:rPr>
              <a:t>、</a:t>
            </a:r>
            <a:r>
              <a:rPr lang="zh-TW" altLang="en-US" dirty="0">
                <a:solidFill>
                  <a:schemeClr val="tx2"/>
                </a:solidFill>
                <a:latin typeface="Noto Sans CJK TC Black" pitchFamily="34" charset="-120"/>
                <a:ea typeface="Noto Sans CJK TC Black" pitchFamily="34" charset="-120"/>
              </a:rPr>
              <a:t>兆豐期貨</a:t>
            </a:r>
            <a:r>
              <a:rPr lang="zh-TW" altLang="en-US" dirty="0">
                <a:latin typeface="Noto Sans CJK TC Black" pitchFamily="34" charset="-120"/>
                <a:ea typeface="Noto Sans CJK TC Black" pitchFamily="34" charset="-120"/>
              </a:rPr>
              <a:t>兩家子公司，全台共</a:t>
            </a:r>
            <a:r>
              <a:rPr lang="en-US" altLang="zh-TW" dirty="0">
                <a:latin typeface="Noto Sans CJK TC Black" pitchFamily="34" charset="-120"/>
                <a:ea typeface="Noto Sans CJK TC Black" pitchFamily="34" charset="-120"/>
              </a:rPr>
              <a:t>41</a:t>
            </a:r>
            <a:r>
              <a:rPr lang="zh-TW" altLang="en-US" dirty="0">
                <a:latin typeface="Noto Sans CJK TC Black" pitchFamily="34" charset="-120"/>
                <a:ea typeface="Noto Sans CJK TC Black" pitchFamily="34" charset="-120"/>
              </a:rPr>
              <a:t>家分公司，以及銀行設立共同行銷</a:t>
            </a:r>
            <a:r>
              <a:rPr lang="en-US" altLang="zh-TW" dirty="0">
                <a:latin typeface="Noto Sans CJK TC Black" pitchFamily="34" charset="-120"/>
                <a:ea typeface="Noto Sans CJK TC Black" pitchFamily="34" charset="-120"/>
              </a:rPr>
              <a:t>-</a:t>
            </a:r>
            <a:r>
              <a:rPr lang="zh-TW" altLang="en-US" dirty="0">
                <a:latin typeface="Noto Sans CJK TC Black" pitchFamily="34" charset="-120"/>
                <a:ea typeface="Noto Sans CJK TC Black" pitchFamily="34" charset="-120"/>
              </a:rPr>
              <a:t>證券服務櫃檯，共計</a:t>
            </a:r>
            <a:r>
              <a:rPr lang="en-US" altLang="zh-TW" dirty="0">
                <a:latin typeface="Noto Sans CJK TC Black" pitchFamily="34" charset="-120"/>
                <a:ea typeface="Noto Sans CJK TC Black" pitchFamily="34" charset="-120"/>
              </a:rPr>
              <a:t>98</a:t>
            </a:r>
            <a:r>
              <a:rPr lang="zh-TW" altLang="en-US" dirty="0">
                <a:latin typeface="Noto Sans CJK TC Black" pitchFamily="34" charset="-120"/>
                <a:ea typeface="Noto Sans CJK TC Black" pitchFamily="34" charset="-120"/>
              </a:rPr>
              <a:t>家分行。</a:t>
            </a:r>
            <a:endParaRPr lang="en-US" altLang="zh-TW" dirty="0">
              <a:latin typeface="Noto Sans CJK TC Black" pitchFamily="34" charset="-120"/>
              <a:ea typeface="Noto Sans CJK TC Black" pitchFamily="34" charset="-120"/>
            </a:endParaRPr>
          </a:p>
          <a:p>
            <a:pPr marL="274320" indent="-274320" defTabSz="914400">
              <a:spcBef>
                <a:spcPts val="600"/>
              </a:spcBef>
              <a:buClr>
                <a:schemeClr val="tx2"/>
              </a:buClr>
              <a:buSzPct val="73000"/>
              <a:buFont typeface="Wingdings 2"/>
              <a:buChar char=""/>
            </a:pPr>
            <a:r>
              <a:rPr lang="zh-TW" altLang="en-US" dirty="0">
                <a:latin typeface="Noto Sans CJK TC Black" pitchFamily="34" charset="-120"/>
                <a:ea typeface="Noto Sans CJK TC Black" pitchFamily="34" charset="-120"/>
              </a:rPr>
              <a:t>員工近約</a:t>
            </a:r>
            <a:r>
              <a:rPr lang="en-US" altLang="zh-TW" dirty="0">
                <a:latin typeface="Noto Sans CJK TC Black" pitchFamily="34" charset="-120"/>
                <a:ea typeface="Noto Sans CJK TC Black" pitchFamily="34" charset="-120"/>
              </a:rPr>
              <a:t>1,500</a:t>
            </a:r>
            <a:r>
              <a:rPr lang="zh-TW" altLang="en-US" dirty="0">
                <a:latin typeface="Noto Sans CJK TC Black" pitchFamily="34" charset="-120"/>
                <a:ea typeface="Noto Sans CJK TC Black" pitchFamily="34" charset="-120"/>
              </a:rPr>
              <a:t>人，資本總額新台幣</a:t>
            </a:r>
            <a:r>
              <a:rPr lang="en-US" altLang="zh-TW" dirty="0">
                <a:latin typeface="Noto Sans CJK TC Black" pitchFamily="34" charset="-120"/>
                <a:ea typeface="Noto Sans CJK TC Black" pitchFamily="34" charset="-120"/>
              </a:rPr>
              <a:t>121</a:t>
            </a:r>
            <a:r>
              <a:rPr lang="zh-TW" altLang="en-US" dirty="0">
                <a:latin typeface="Noto Sans CJK TC Black" pitchFamily="34" charset="-120"/>
                <a:ea typeface="Noto Sans CJK TC Black" pitchFamily="34" charset="-120"/>
              </a:rPr>
              <a:t>億元。 </a:t>
            </a:r>
            <a:endParaRPr lang="en-US" altLang="zh-TW" dirty="0">
              <a:latin typeface="Noto Sans CJK TC Black" pitchFamily="34" charset="-120"/>
              <a:ea typeface="Noto Sans CJK TC Black" pitchFamily="34" charset="-120"/>
            </a:endParaRPr>
          </a:p>
        </p:txBody>
      </p:sp>
      <p:grpSp>
        <p:nvGrpSpPr>
          <p:cNvPr id="4" name="群組 3">
            <a:extLst>
              <a:ext uri="{FF2B5EF4-FFF2-40B4-BE49-F238E27FC236}">
                <a16:creationId xmlns:a16="http://schemas.microsoft.com/office/drawing/2014/main" id="{B6952608-CEEF-CFCA-470F-7B69FFDE6CBB}"/>
              </a:ext>
            </a:extLst>
          </p:cNvPr>
          <p:cNvGrpSpPr/>
          <p:nvPr/>
        </p:nvGrpSpPr>
        <p:grpSpPr>
          <a:xfrm>
            <a:off x="2864552" y="3082954"/>
            <a:ext cx="5154920" cy="3039544"/>
            <a:chOff x="3567004" y="2740161"/>
            <a:chExt cx="4641736" cy="3126152"/>
          </a:xfrm>
        </p:grpSpPr>
        <p:sp>
          <p:nvSpPr>
            <p:cNvPr id="5" name="Line 3">
              <a:extLst>
                <a:ext uri="{FF2B5EF4-FFF2-40B4-BE49-F238E27FC236}">
                  <a16:creationId xmlns:a16="http://schemas.microsoft.com/office/drawing/2014/main" id="{B4974359-8E07-EE10-51A8-90FE9D05F3A2}"/>
                </a:ext>
              </a:extLst>
            </p:cNvPr>
            <p:cNvSpPr>
              <a:spLocks noChangeShapeType="1"/>
            </p:cNvSpPr>
            <p:nvPr/>
          </p:nvSpPr>
          <p:spPr bwMode="gray">
            <a:xfrm>
              <a:off x="3608678" y="3969578"/>
              <a:ext cx="272295" cy="236965"/>
            </a:xfrm>
            <a:prstGeom prst="line">
              <a:avLst/>
            </a:prstGeom>
            <a:noFill/>
            <a:ln w="76200">
              <a:solidFill>
                <a:srgbClr val="922F5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>
                <a:latin typeface="Noto Sans CJK TC Black" pitchFamily="34" charset="-120"/>
                <a:ea typeface="Noto Sans CJK TC Black" pitchFamily="34" charset="-120"/>
              </a:endParaRPr>
            </a:p>
          </p:txBody>
        </p:sp>
        <p:sp>
          <p:nvSpPr>
            <p:cNvPr id="6" name="Line 4">
              <a:extLst>
                <a:ext uri="{FF2B5EF4-FFF2-40B4-BE49-F238E27FC236}">
                  <a16:creationId xmlns:a16="http://schemas.microsoft.com/office/drawing/2014/main" id="{7B270210-91B6-BD0A-2621-66BFF1FECD7D}"/>
                </a:ext>
              </a:extLst>
            </p:cNvPr>
            <p:cNvSpPr>
              <a:spLocks noChangeShapeType="1"/>
            </p:cNvSpPr>
            <p:nvPr/>
          </p:nvSpPr>
          <p:spPr bwMode="gray">
            <a:xfrm flipV="1">
              <a:off x="3608678" y="5238198"/>
              <a:ext cx="272295" cy="236965"/>
            </a:xfrm>
            <a:prstGeom prst="line">
              <a:avLst/>
            </a:prstGeom>
            <a:noFill/>
            <a:ln w="76200">
              <a:solidFill>
                <a:srgbClr val="922F5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>
                <a:latin typeface="Noto Sans CJK TC Black" pitchFamily="34" charset="-120"/>
                <a:ea typeface="Noto Sans CJK TC Black" pitchFamily="34" charset="-120"/>
              </a:endParaRPr>
            </a:p>
          </p:txBody>
        </p:sp>
        <p:sp>
          <p:nvSpPr>
            <p:cNvPr id="7" name="Line 6">
              <a:extLst>
                <a:ext uri="{FF2B5EF4-FFF2-40B4-BE49-F238E27FC236}">
                  <a16:creationId xmlns:a16="http://schemas.microsoft.com/office/drawing/2014/main" id="{A3D5EC61-4F0B-35DA-6B3C-8E65C46CA689}"/>
                </a:ext>
              </a:extLst>
            </p:cNvPr>
            <p:cNvSpPr>
              <a:spLocks noChangeShapeType="1"/>
            </p:cNvSpPr>
            <p:nvPr/>
          </p:nvSpPr>
          <p:spPr bwMode="gray">
            <a:xfrm rot="2103433" flipV="1">
              <a:off x="3575643" y="4665326"/>
              <a:ext cx="272295" cy="236965"/>
            </a:xfrm>
            <a:prstGeom prst="line">
              <a:avLst/>
            </a:prstGeom>
            <a:noFill/>
            <a:ln w="76200">
              <a:solidFill>
                <a:srgbClr val="922F5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>
                <a:latin typeface="Noto Sans CJK TC Black" pitchFamily="34" charset="-120"/>
                <a:ea typeface="Noto Sans CJK TC Black" pitchFamily="34" charset="-120"/>
              </a:endParaRPr>
            </a:p>
          </p:txBody>
        </p:sp>
        <p:sp>
          <p:nvSpPr>
            <p:cNvPr id="8" name="Line 8">
              <a:extLst>
                <a:ext uri="{FF2B5EF4-FFF2-40B4-BE49-F238E27FC236}">
                  <a16:creationId xmlns:a16="http://schemas.microsoft.com/office/drawing/2014/main" id="{82C7822C-6761-3FF5-A7C9-B672A021E2B9}"/>
                </a:ext>
              </a:extLst>
            </p:cNvPr>
            <p:cNvSpPr>
              <a:spLocks noChangeShapeType="1"/>
            </p:cNvSpPr>
            <p:nvPr/>
          </p:nvSpPr>
          <p:spPr bwMode="gray">
            <a:xfrm rot="4384254" flipH="1">
              <a:off x="5566753" y="5301880"/>
              <a:ext cx="311015" cy="207463"/>
            </a:xfrm>
            <a:prstGeom prst="line">
              <a:avLst/>
            </a:prstGeom>
            <a:noFill/>
            <a:ln w="76200">
              <a:solidFill>
                <a:srgbClr val="922F5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>
                <a:latin typeface="Noto Sans CJK TC Black" pitchFamily="34" charset="-120"/>
                <a:ea typeface="Noto Sans CJK TC Black" pitchFamily="34" charset="-120"/>
              </a:endParaRPr>
            </a:p>
          </p:txBody>
        </p:sp>
        <p:sp>
          <p:nvSpPr>
            <p:cNvPr id="9" name="Line 9">
              <a:extLst>
                <a:ext uri="{FF2B5EF4-FFF2-40B4-BE49-F238E27FC236}">
                  <a16:creationId xmlns:a16="http://schemas.microsoft.com/office/drawing/2014/main" id="{4C17191E-8DA1-4223-0BA3-558799C327D0}"/>
                </a:ext>
              </a:extLst>
            </p:cNvPr>
            <p:cNvSpPr>
              <a:spLocks noChangeShapeType="1"/>
            </p:cNvSpPr>
            <p:nvPr/>
          </p:nvSpPr>
          <p:spPr bwMode="gray">
            <a:xfrm rot="120645" flipH="1">
              <a:off x="5586938" y="3976181"/>
              <a:ext cx="272295" cy="236965"/>
            </a:xfrm>
            <a:prstGeom prst="line">
              <a:avLst/>
            </a:prstGeom>
            <a:noFill/>
            <a:ln w="76200">
              <a:solidFill>
                <a:srgbClr val="922F5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>
                <a:latin typeface="Noto Sans CJK TC Black" pitchFamily="34" charset="-120"/>
                <a:ea typeface="Noto Sans CJK TC Black" pitchFamily="34" charset="-120"/>
              </a:endParaRPr>
            </a:p>
          </p:txBody>
        </p:sp>
        <p:sp>
          <p:nvSpPr>
            <p:cNvPr id="10" name="Line 11">
              <a:extLst>
                <a:ext uri="{FF2B5EF4-FFF2-40B4-BE49-F238E27FC236}">
                  <a16:creationId xmlns:a16="http://schemas.microsoft.com/office/drawing/2014/main" id="{08FCD2A5-DF50-4888-8075-949AC2C16BFE}"/>
                </a:ext>
              </a:extLst>
            </p:cNvPr>
            <p:cNvSpPr>
              <a:spLocks noChangeShapeType="1"/>
            </p:cNvSpPr>
            <p:nvPr/>
          </p:nvSpPr>
          <p:spPr bwMode="gray">
            <a:xfrm rot="2147097" flipH="1">
              <a:off x="5661007" y="4659007"/>
              <a:ext cx="272295" cy="236965"/>
            </a:xfrm>
            <a:prstGeom prst="line">
              <a:avLst/>
            </a:prstGeom>
            <a:noFill/>
            <a:ln w="76200">
              <a:solidFill>
                <a:srgbClr val="922F5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>
                <a:latin typeface="Noto Sans CJK TC Black" pitchFamily="34" charset="-120"/>
                <a:ea typeface="Noto Sans CJK TC Black" pitchFamily="34" charset="-120"/>
              </a:endParaRPr>
            </a:p>
          </p:txBody>
        </p:sp>
        <p:sp>
          <p:nvSpPr>
            <p:cNvPr id="11" name="AutoShape 23">
              <a:extLst>
                <a:ext uri="{FF2B5EF4-FFF2-40B4-BE49-F238E27FC236}">
                  <a16:creationId xmlns:a16="http://schemas.microsoft.com/office/drawing/2014/main" id="{3B43EBF4-D2A1-FD9D-21C1-C76292D092B5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3567004" y="2740161"/>
              <a:ext cx="2333960" cy="592412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chemeClr val="hlink"/>
                </a:gs>
                <a:gs pos="50000">
                  <a:schemeClr val="hlink">
                    <a:gamma/>
                    <a:tint val="42353"/>
                    <a:invGamma/>
                  </a:schemeClr>
                </a:gs>
                <a:gs pos="100000">
                  <a:schemeClr val="hlink"/>
                </a:gs>
              </a:gsLst>
              <a:lin ang="5400000" scaled="1"/>
            </a:gradFill>
            <a:ln w="28575" algn="ctr">
              <a:solidFill>
                <a:schemeClr val="bg1"/>
              </a:solidFill>
              <a:round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 algn="ctr"/>
              <a:r>
                <a:rPr lang="zh-TW" altLang="en-US" b="1" dirty="0">
                  <a:latin typeface="Noto Sans CJK TC Black" pitchFamily="34" charset="-120"/>
                  <a:ea typeface="Noto Sans CJK TC Black" pitchFamily="34" charset="-120"/>
                </a:rPr>
                <a:t>經紀業務</a:t>
              </a:r>
              <a:endParaRPr lang="en-US" altLang="zh-TW" b="1" dirty="0">
                <a:latin typeface="Noto Sans CJK TC Black" pitchFamily="34" charset="-120"/>
                <a:ea typeface="Noto Sans CJK TC Black" pitchFamily="34" charset="-120"/>
              </a:endParaRPr>
            </a:p>
            <a:p>
              <a:pPr algn="ctr"/>
              <a:r>
                <a:rPr lang="zh-TW" altLang="en-US" b="1" dirty="0">
                  <a:latin typeface="Noto Sans CJK TC Black" pitchFamily="34" charset="-120"/>
                  <a:ea typeface="Noto Sans CJK TC Black" pitchFamily="34" charset="-120"/>
                </a:rPr>
                <a:t> </a:t>
              </a:r>
              <a:r>
                <a:rPr lang="en-US" altLang="zh-TW" sz="1200" b="1" dirty="0">
                  <a:latin typeface="Noto Sans CJK TC Black" pitchFamily="34" charset="-120"/>
                  <a:ea typeface="Noto Sans CJK TC Black" pitchFamily="34" charset="-120"/>
                </a:rPr>
                <a:t>(41</a:t>
              </a:r>
              <a:r>
                <a:rPr lang="zh-TW" altLang="en-US" sz="1200" b="1" dirty="0">
                  <a:latin typeface="Noto Sans CJK TC Black" pitchFamily="34" charset="-120"/>
                  <a:ea typeface="Noto Sans CJK TC Black" pitchFamily="34" charset="-120"/>
                </a:rPr>
                <a:t>個據點</a:t>
              </a:r>
              <a:r>
                <a:rPr lang="en-US" altLang="zh-TW" sz="1200" b="1" dirty="0">
                  <a:latin typeface="Noto Sans CJK TC Black" pitchFamily="34" charset="-120"/>
                  <a:ea typeface="Noto Sans CJK TC Black" pitchFamily="34" charset="-120"/>
                </a:rPr>
                <a:t>+98</a:t>
              </a:r>
              <a:r>
                <a:rPr lang="zh-TW" altLang="en-US" sz="1200" b="1" dirty="0">
                  <a:latin typeface="Noto Sans CJK TC Black" pitchFamily="34" charset="-120"/>
                  <a:ea typeface="Noto Sans CJK TC Black" pitchFamily="34" charset="-120"/>
                </a:rPr>
                <a:t>個銀行櫃檯</a:t>
              </a:r>
              <a:r>
                <a:rPr lang="en-US" altLang="zh-TW" sz="1200" b="1" dirty="0">
                  <a:latin typeface="Noto Sans CJK TC Black" pitchFamily="34" charset="-120"/>
                  <a:ea typeface="Noto Sans CJK TC Black" pitchFamily="34" charset="-120"/>
                </a:rPr>
                <a:t>)</a:t>
              </a:r>
              <a:endParaRPr lang="en-US" altLang="zh-CN" sz="1200" b="1" dirty="0">
                <a:latin typeface="Noto Sans CJK TC Black" pitchFamily="34" charset="-120"/>
                <a:ea typeface="Noto Sans CJK TC Black" pitchFamily="34" charset="-120"/>
              </a:endParaRPr>
            </a:p>
          </p:txBody>
        </p:sp>
        <p:sp>
          <p:nvSpPr>
            <p:cNvPr id="12" name="AutoShape 25">
              <a:extLst>
                <a:ext uri="{FF2B5EF4-FFF2-40B4-BE49-F238E27FC236}">
                  <a16:creationId xmlns:a16="http://schemas.microsoft.com/office/drawing/2014/main" id="{23C790EB-C2AE-D17C-E493-DE1205EF8705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5971804" y="3702877"/>
              <a:ext cx="2107047" cy="533400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chemeClr val="hlink"/>
                </a:gs>
                <a:gs pos="50000">
                  <a:schemeClr val="hlink">
                    <a:gamma/>
                    <a:tint val="42353"/>
                    <a:invGamma/>
                  </a:schemeClr>
                </a:gs>
                <a:gs pos="100000">
                  <a:schemeClr val="hlink"/>
                </a:gs>
              </a:gsLst>
              <a:lin ang="5400000" scaled="1"/>
            </a:gradFill>
            <a:ln w="28575" algn="ctr">
              <a:solidFill>
                <a:schemeClr val="bg1"/>
              </a:solidFill>
              <a:round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 algn="ctr"/>
              <a:r>
                <a:rPr lang="zh-TW" altLang="en-US" b="1" dirty="0">
                  <a:latin typeface="Noto Sans CJK TC Black" pitchFamily="34" charset="-120"/>
                  <a:ea typeface="Noto Sans CJK TC Black" pitchFamily="34" charset="-120"/>
                </a:rPr>
                <a:t>財富管理暨信託</a:t>
              </a:r>
              <a:endParaRPr lang="en-US" altLang="zh-CN" b="1" dirty="0">
                <a:latin typeface="Noto Sans CJK TC Black" pitchFamily="34" charset="-120"/>
                <a:ea typeface="Noto Sans CJK TC Black" pitchFamily="34" charset="-120"/>
              </a:endParaRPr>
            </a:p>
          </p:txBody>
        </p:sp>
        <p:sp>
          <p:nvSpPr>
            <p:cNvPr id="14" name="AutoShape 27">
              <a:extLst>
                <a:ext uri="{FF2B5EF4-FFF2-40B4-BE49-F238E27FC236}">
                  <a16:creationId xmlns:a16="http://schemas.microsoft.com/office/drawing/2014/main" id="{E831F194-C549-2CC6-DBF1-1B0A2405F955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6101693" y="4496736"/>
              <a:ext cx="2107047" cy="533400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chemeClr val="hlink"/>
                </a:gs>
                <a:gs pos="50000">
                  <a:schemeClr val="hlink">
                    <a:gamma/>
                    <a:tint val="42353"/>
                    <a:invGamma/>
                  </a:schemeClr>
                </a:gs>
                <a:gs pos="100000">
                  <a:schemeClr val="hlink"/>
                </a:gs>
              </a:gsLst>
              <a:lin ang="5400000" scaled="1"/>
            </a:gradFill>
            <a:ln w="28575" algn="ctr">
              <a:solidFill>
                <a:schemeClr val="bg1"/>
              </a:solidFill>
              <a:round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 algn="ctr"/>
              <a:r>
                <a:rPr lang="zh-TW" altLang="en-US" b="1" dirty="0">
                  <a:latin typeface="Noto Sans CJK TC Black" pitchFamily="34" charset="-120"/>
                  <a:ea typeface="Noto Sans CJK TC Black" pitchFamily="34" charset="-120"/>
                </a:rPr>
                <a:t>債券業務</a:t>
              </a:r>
              <a:endParaRPr lang="en-US" altLang="zh-CN" b="1" dirty="0">
                <a:latin typeface="Noto Sans CJK TC Black" pitchFamily="34" charset="-120"/>
                <a:ea typeface="Noto Sans CJK TC Black" pitchFamily="34" charset="-120"/>
              </a:endParaRPr>
            </a:p>
          </p:txBody>
        </p:sp>
        <p:sp>
          <p:nvSpPr>
            <p:cNvPr id="15" name="AutoShape 29">
              <a:extLst>
                <a:ext uri="{FF2B5EF4-FFF2-40B4-BE49-F238E27FC236}">
                  <a16:creationId xmlns:a16="http://schemas.microsoft.com/office/drawing/2014/main" id="{42C2858B-DFBD-6273-4F38-8F76AE00EC45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5921568" y="5332913"/>
              <a:ext cx="2107047" cy="533400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chemeClr val="hlink"/>
                </a:gs>
                <a:gs pos="50000">
                  <a:schemeClr val="hlink">
                    <a:gamma/>
                    <a:tint val="42353"/>
                    <a:invGamma/>
                  </a:schemeClr>
                </a:gs>
                <a:gs pos="100000">
                  <a:schemeClr val="hlink"/>
                </a:gs>
              </a:gsLst>
              <a:lin ang="5400000" scaled="1"/>
            </a:gradFill>
            <a:ln w="28575" algn="ctr">
              <a:solidFill>
                <a:schemeClr val="bg1"/>
              </a:solidFill>
              <a:round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 algn="ctr">
                <a:defRPr/>
              </a:pPr>
              <a:r>
                <a:rPr lang="zh-TW" altLang="en-US" b="1" dirty="0">
                  <a:latin typeface="Noto Sans CJK TC Black" pitchFamily="34" charset="-120"/>
                  <a:ea typeface="Noto Sans CJK TC Black" pitchFamily="34" charset="-120"/>
                </a:rPr>
                <a:t>金融商品業務</a:t>
              </a:r>
              <a:endParaRPr lang="en-US" altLang="zh-CN" b="1" dirty="0">
                <a:latin typeface="Noto Sans CJK TC Black" pitchFamily="34" charset="-120"/>
                <a:ea typeface="Noto Sans CJK TC Black" pitchFamily="34" charset="-120"/>
              </a:endParaRPr>
            </a:p>
          </p:txBody>
        </p:sp>
      </p:grpSp>
      <p:sp>
        <p:nvSpPr>
          <p:cNvPr id="16" name="AutoShape 25">
            <a:extLst>
              <a:ext uri="{FF2B5EF4-FFF2-40B4-BE49-F238E27FC236}">
                <a16:creationId xmlns:a16="http://schemas.microsoft.com/office/drawing/2014/main" id="{23C790EB-C2AE-D17C-E493-DE1205EF8705}"/>
              </a:ext>
            </a:extLst>
          </p:cNvPr>
          <p:cNvSpPr>
            <a:spLocks noChangeArrowheads="1"/>
          </p:cNvSpPr>
          <p:nvPr/>
        </p:nvSpPr>
        <p:spPr bwMode="gray">
          <a:xfrm>
            <a:off x="481199" y="4008530"/>
            <a:ext cx="2340000" cy="48006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chemeClr val="hlink"/>
              </a:gs>
              <a:gs pos="50000">
                <a:schemeClr val="hlink">
                  <a:gamma/>
                  <a:tint val="42353"/>
                  <a:invGamma/>
                </a:schemeClr>
              </a:gs>
              <a:gs pos="100000">
                <a:schemeClr val="hlink"/>
              </a:gs>
            </a:gsLst>
            <a:lin ang="5400000" scaled="1"/>
          </a:gradFill>
          <a:ln w="28575" algn="ctr">
            <a:solidFill>
              <a:schemeClr val="bg1"/>
            </a:solidFill>
            <a:round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zh-TW" alt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Noto Sans CJK TC Black" pitchFamily="34" charset="-120"/>
                <a:ea typeface="Noto Sans CJK TC Black" pitchFamily="34" charset="-120"/>
              </a:rPr>
              <a:t>自營業務</a:t>
            </a:r>
            <a:r>
              <a:rPr lang="en-US" altLang="zh-TW" b="1" dirty="0">
                <a:solidFill>
                  <a:schemeClr val="tx1">
                    <a:lumMod val="95000"/>
                    <a:lumOff val="5000"/>
                  </a:schemeClr>
                </a:solidFill>
                <a:latin typeface="Noto Sans CJK TC Black" pitchFamily="34" charset="-120"/>
                <a:ea typeface="Noto Sans CJK TC Black" pitchFamily="34" charset="-120"/>
              </a:rPr>
              <a:t>(</a:t>
            </a:r>
            <a:r>
              <a:rPr lang="zh-TW" alt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Noto Sans CJK TC Black" pitchFamily="34" charset="-120"/>
                <a:ea typeface="Noto Sans CJK TC Black" pitchFamily="34" charset="-120"/>
              </a:rPr>
              <a:t>證券</a:t>
            </a:r>
            <a:r>
              <a:rPr lang="en-US" altLang="zh-TW" b="1" dirty="0">
                <a:solidFill>
                  <a:schemeClr val="tx1">
                    <a:lumMod val="95000"/>
                    <a:lumOff val="5000"/>
                  </a:schemeClr>
                </a:solidFill>
                <a:latin typeface="Noto Sans CJK TC Black" pitchFamily="34" charset="-120"/>
                <a:ea typeface="Noto Sans CJK TC Black" pitchFamily="34" charset="-120"/>
              </a:rPr>
              <a:t>.</a:t>
            </a:r>
            <a:r>
              <a:rPr lang="zh-TW" alt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Noto Sans CJK TC Black" pitchFamily="34" charset="-120"/>
                <a:ea typeface="Noto Sans CJK TC Black" pitchFamily="34" charset="-120"/>
              </a:rPr>
              <a:t>期貨</a:t>
            </a:r>
            <a:r>
              <a:rPr lang="en-US" altLang="zh-TW" b="1" dirty="0">
                <a:solidFill>
                  <a:schemeClr val="tx1">
                    <a:lumMod val="95000"/>
                    <a:lumOff val="5000"/>
                  </a:schemeClr>
                </a:solidFill>
                <a:latin typeface="Noto Sans CJK TC Black" pitchFamily="34" charset="-120"/>
                <a:ea typeface="Noto Sans CJK TC Black" pitchFamily="34" charset="-120"/>
              </a:rPr>
              <a:t>)</a:t>
            </a:r>
            <a:endParaRPr lang="en-US" altLang="zh-CN" b="1" dirty="0">
              <a:solidFill>
                <a:schemeClr val="tx1">
                  <a:lumMod val="95000"/>
                  <a:lumOff val="5000"/>
                </a:schemeClr>
              </a:solidFill>
              <a:latin typeface="Noto Sans CJK TC Black" pitchFamily="34" charset="-120"/>
              <a:ea typeface="Noto Sans CJK TC Black" pitchFamily="34" charset="-120"/>
            </a:endParaRPr>
          </a:p>
        </p:txBody>
      </p:sp>
      <p:sp>
        <p:nvSpPr>
          <p:cNvPr id="17" name="AutoShape 25">
            <a:extLst>
              <a:ext uri="{FF2B5EF4-FFF2-40B4-BE49-F238E27FC236}">
                <a16:creationId xmlns:a16="http://schemas.microsoft.com/office/drawing/2014/main" id="{23C790EB-C2AE-D17C-E493-DE1205EF8705}"/>
              </a:ext>
            </a:extLst>
          </p:cNvPr>
          <p:cNvSpPr>
            <a:spLocks noChangeArrowheads="1"/>
          </p:cNvSpPr>
          <p:nvPr/>
        </p:nvSpPr>
        <p:spPr bwMode="gray">
          <a:xfrm>
            <a:off x="503400" y="5612725"/>
            <a:ext cx="2317799" cy="48006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chemeClr val="hlink"/>
              </a:gs>
              <a:gs pos="50000">
                <a:schemeClr val="hlink">
                  <a:gamma/>
                  <a:tint val="42353"/>
                  <a:invGamma/>
                </a:schemeClr>
              </a:gs>
              <a:gs pos="100000">
                <a:schemeClr val="hlink"/>
              </a:gs>
            </a:gsLst>
            <a:lin ang="5400000" scaled="1"/>
          </a:gradFill>
          <a:ln w="28575" algn="ctr">
            <a:solidFill>
              <a:schemeClr val="bg1"/>
            </a:solidFill>
            <a:round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r>
              <a:rPr lang="zh-TW" alt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Noto Sans CJK TC Black" pitchFamily="34" charset="-120"/>
                <a:ea typeface="Noto Sans CJK TC Black" pitchFamily="34" charset="-120"/>
              </a:rPr>
              <a:t>國際證券業務分公司</a:t>
            </a:r>
            <a:endParaRPr lang="en-US" altLang="zh-CN" b="1" dirty="0">
              <a:solidFill>
                <a:schemeClr val="tx1">
                  <a:lumMod val="95000"/>
                  <a:lumOff val="5000"/>
                </a:schemeClr>
              </a:solidFill>
              <a:latin typeface="Noto Sans CJK TC Black" pitchFamily="34" charset="-120"/>
              <a:ea typeface="Noto Sans CJK TC Black" pitchFamily="34" charset="-120"/>
            </a:endParaRPr>
          </a:p>
        </p:txBody>
      </p:sp>
      <p:sp>
        <p:nvSpPr>
          <p:cNvPr id="18" name="AutoShape 25">
            <a:extLst>
              <a:ext uri="{FF2B5EF4-FFF2-40B4-BE49-F238E27FC236}">
                <a16:creationId xmlns:a16="http://schemas.microsoft.com/office/drawing/2014/main" id="{23C790EB-C2AE-D17C-E493-DE1205EF8705}"/>
              </a:ext>
            </a:extLst>
          </p:cNvPr>
          <p:cNvSpPr>
            <a:spLocks noChangeArrowheads="1"/>
          </p:cNvSpPr>
          <p:nvPr/>
        </p:nvSpPr>
        <p:spPr bwMode="gray">
          <a:xfrm>
            <a:off x="402118" y="4810148"/>
            <a:ext cx="2340000" cy="48006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chemeClr val="hlink"/>
              </a:gs>
              <a:gs pos="50000">
                <a:schemeClr val="hlink">
                  <a:gamma/>
                  <a:tint val="42353"/>
                  <a:invGamma/>
                </a:schemeClr>
              </a:gs>
              <a:gs pos="100000">
                <a:schemeClr val="hlink"/>
              </a:gs>
            </a:gsLst>
            <a:lin ang="5400000" scaled="1"/>
          </a:gradFill>
          <a:ln w="28575" algn="ctr">
            <a:solidFill>
              <a:schemeClr val="bg1"/>
            </a:solidFill>
            <a:round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zh-TW" alt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Noto Sans CJK TC Black" pitchFamily="34" charset="-120"/>
                <a:ea typeface="Noto Sans CJK TC Black" pitchFamily="34" charset="-120"/>
              </a:rPr>
              <a:t>資本市場</a:t>
            </a:r>
            <a:r>
              <a:rPr lang="en-US" altLang="zh-TW" b="1" dirty="0">
                <a:solidFill>
                  <a:schemeClr val="tx1">
                    <a:lumMod val="95000"/>
                    <a:lumOff val="5000"/>
                  </a:schemeClr>
                </a:solidFill>
                <a:latin typeface="Noto Sans CJK TC Black" pitchFamily="34" charset="-120"/>
                <a:ea typeface="Noto Sans CJK TC Black" pitchFamily="34" charset="-120"/>
              </a:rPr>
              <a:t>(</a:t>
            </a:r>
            <a:r>
              <a:rPr lang="zh-TW" alt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Noto Sans CJK TC Black" pitchFamily="34" charset="-120"/>
                <a:ea typeface="Noto Sans CJK TC Black" pitchFamily="34" charset="-120"/>
              </a:rPr>
              <a:t>含股務代理</a:t>
            </a:r>
            <a:r>
              <a:rPr lang="en-US" altLang="zh-TW" b="1" dirty="0">
                <a:solidFill>
                  <a:schemeClr val="tx1">
                    <a:lumMod val="95000"/>
                    <a:lumOff val="5000"/>
                  </a:schemeClr>
                </a:solidFill>
                <a:latin typeface="Noto Sans CJK TC Black" pitchFamily="34" charset="-120"/>
                <a:ea typeface="Noto Sans CJK TC Black" pitchFamily="34" charset="-120"/>
              </a:rPr>
              <a:t>)</a:t>
            </a:r>
            <a:endParaRPr lang="en-US" altLang="zh-CN" b="1" dirty="0">
              <a:solidFill>
                <a:schemeClr val="tx1">
                  <a:lumMod val="95000"/>
                  <a:lumOff val="5000"/>
                </a:schemeClr>
              </a:solidFill>
              <a:latin typeface="Noto Sans CJK TC Black" pitchFamily="34" charset="-120"/>
              <a:ea typeface="Noto Sans CJK TC Black" pitchFamily="34" charset="-120"/>
            </a:endParaRPr>
          </a:p>
        </p:txBody>
      </p:sp>
      <p:pic>
        <p:nvPicPr>
          <p:cNvPr id="19" name="Picture 1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54563" y="4180337"/>
            <a:ext cx="1597220" cy="2130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矩形 19"/>
          <p:cNvSpPr/>
          <p:nvPr/>
        </p:nvSpPr>
        <p:spPr>
          <a:xfrm>
            <a:off x="644525" y="352465"/>
            <a:ext cx="2492991" cy="55399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3000" b="1" dirty="0">
                <a:ln w="12700">
                  <a:noFill/>
                  <a:prstDash val="solid"/>
                </a:ln>
                <a:latin typeface="Noto Sans CJK TC Black" pitchFamily="34" charset="-120"/>
                <a:ea typeface="Noto Sans CJK TC Black" pitchFamily="34" charset="-120"/>
              </a:rPr>
              <a:t>兆豐證券簡介</a:t>
            </a:r>
          </a:p>
        </p:txBody>
      </p:sp>
      <p:sp>
        <p:nvSpPr>
          <p:cNvPr id="22" name="Line 9">
            <a:extLst>
              <a:ext uri="{FF2B5EF4-FFF2-40B4-BE49-F238E27FC236}">
                <a16:creationId xmlns:a16="http://schemas.microsoft.com/office/drawing/2014/main" id="{4C17191E-8DA1-4223-0BA3-558799C327D0}"/>
              </a:ext>
            </a:extLst>
          </p:cNvPr>
          <p:cNvSpPr>
            <a:spLocks noChangeShapeType="1"/>
          </p:cNvSpPr>
          <p:nvPr/>
        </p:nvSpPr>
        <p:spPr bwMode="gray">
          <a:xfrm rot="120645">
            <a:off x="4154410" y="3759181"/>
            <a:ext cx="12287" cy="349950"/>
          </a:xfrm>
          <a:prstGeom prst="line">
            <a:avLst/>
          </a:prstGeom>
          <a:noFill/>
          <a:ln w="76200">
            <a:solidFill>
              <a:srgbClr val="922F5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TW" altLang="en-US">
              <a:latin typeface="Noto Sans CJK TC Black" pitchFamily="34" charset="-120"/>
              <a:ea typeface="Noto Sans CJK TC Black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1878672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44900-F3D8-401F-A08A-54CA2EC7C289}" type="slidenum">
              <a:rPr lang="zh-TW" altLang="en-US" smtClean="0"/>
              <a:t>12</a:t>
            </a:fld>
            <a:endParaRPr lang="zh-TW" altLang="en-US"/>
          </a:p>
        </p:txBody>
      </p:sp>
      <p:sp>
        <p:nvSpPr>
          <p:cNvPr id="3" name="矩形 2"/>
          <p:cNvSpPr/>
          <p:nvPr/>
        </p:nvSpPr>
        <p:spPr>
          <a:xfrm>
            <a:off x="644525" y="352465"/>
            <a:ext cx="3295086" cy="55399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TW" altLang="en-US" sz="3000" b="1" dirty="0">
                <a:ln w="12700">
                  <a:noFill/>
                  <a:prstDash val="solid"/>
                </a:ln>
                <a:latin typeface="Noto Sans CJK TC Black" pitchFamily="34" charset="-120"/>
                <a:ea typeface="Noto Sans CJK TC Black" pitchFamily="34" charset="-120"/>
              </a:rPr>
              <a:t>兆豐證券榮耀紀事</a:t>
            </a:r>
          </a:p>
        </p:txBody>
      </p:sp>
      <p:sp>
        <p:nvSpPr>
          <p:cNvPr id="4" name="AutoShape 7" descr="國家品牌玉山獎官方網站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cxnSp>
        <p:nvCxnSpPr>
          <p:cNvPr id="6" name="直線單箭頭接點 5"/>
          <p:cNvCxnSpPr>
            <a:cxnSpLocks/>
          </p:cNvCxnSpPr>
          <p:nvPr/>
        </p:nvCxnSpPr>
        <p:spPr>
          <a:xfrm flipV="1">
            <a:off x="1438760" y="1450104"/>
            <a:ext cx="0" cy="4424916"/>
          </a:xfrm>
          <a:prstGeom prst="straightConnector1">
            <a:avLst/>
          </a:prstGeom>
          <a:ln w="38100">
            <a:solidFill>
              <a:srgbClr val="922F51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字方塊 6"/>
          <p:cNvSpPr txBox="1"/>
          <p:nvPr/>
        </p:nvSpPr>
        <p:spPr>
          <a:xfrm>
            <a:off x="181944" y="1209780"/>
            <a:ext cx="11728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TW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Noto Sans CJK TC Black" pitchFamily="34" charset="-120"/>
                <a:ea typeface="Noto Sans CJK TC Black" pitchFamily="34" charset="-120"/>
              </a:rPr>
              <a:t>2026</a:t>
            </a:r>
            <a:r>
              <a:rPr lang="zh-TW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Noto Sans CJK TC Black" pitchFamily="34" charset="-120"/>
                <a:ea typeface="Noto Sans CJK TC Black" pitchFamily="34" charset="-120"/>
              </a:rPr>
              <a:t>年</a:t>
            </a:r>
          </a:p>
        </p:txBody>
      </p:sp>
      <p:sp>
        <p:nvSpPr>
          <p:cNvPr id="10" name="AutoShape 16" descr="國家品牌玉山獎官方網站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pic>
        <p:nvPicPr>
          <p:cNvPr id="6161" name="Picture 17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442" b="96137" l="1389" r="89815">
                        <a14:foregroundMark x1="24074" y1="58798" x2="36111" y2="42489"/>
                        <a14:foregroundMark x1="14352" y1="69957" x2="63889" y2="69957"/>
                        <a14:foregroundMark x1="14815" y1="67382" x2="62963" y2="68240"/>
                        <a14:foregroundMark x1="14352" y1="74249" x2="52778" y2="75536"/>
                        <a14:foregroundMark x1="13426" y1="74249" x2="17593" y2="6995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8382" y="4612194"/>
            <a:ext cx="1589141" cy="1714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6" name="橢圓 45">
            <a:extLst>
              <a:ext uri="{FF2B5EF4-FFF2-40B4-BE49-F238E27FC236}">
                <a16:creationId xmlns:a16="http://schemas.microsoft.com/office/drawing/2014/main" id="{804D2931-26CF-4A20-89CC-9C4E018942A1}"/>
              </a:ext>
            </a:extLst>
          </p:cNvPr>
          <p:cNvSpPr/>
          <p:nvPr/>
        </p:nvSpPr>
        <p:spPr>
          <a:xfrm>
            <a:off x="1363056" y="5795459"/>
            <a:ext cx="167899" cy="184666"/>
          </a:xfrm>
          <a:prstGeom prst="ellipse">
            <a:avLst/>
          </a:prstGeom>
          <a:solidFill>
            <a:srgbClr val="922F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87FCE00D-0281-7F72-5277-D25916FCF474}"/>
              </a:ext>
            </a:extLst>
          </p:cNvPr>
          <p:cNvSpPr/>
          <p:nvPr/>
        </p:nvSpPr>
        <p:spPr>
          <a:xfrm>
            <a:off x="832492" y="4770268"/>
            <a:ext cx="6042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zh-TW" dirty="0">
                <a:solidFill>
                  <a:schemeClr val="tx1">
                    <a:lumMod val="75000"/>
                    <a:lumOff val="25000"/>
                  </a:schemeClr>
                </a:solidFill>
                <a:latin typeface="Noto Sans CJK TC Black" pitchFamily="34" charset="-120"/>
                <a:ea typeface="Noto Sans CJK TC Black" pitchFamily="34" charset="-120"/>
              </a:rPr>
              <a:t>1</a:t>
            </a:r>
            <a:r>
              <a:rPr lang="zh-TW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Noto Sans CJK TC Black" pitchFamily="34" charset="-120"/>
                <a:ea typeface="Noto Sans CJK TC Black" pitchFamily="34" charset="-120"/>
              </a:rPr>
              <a:t>月</a:t>
            </a:r>
          </a:p>
        </p:txBody>
      </p:sp>
      <p:sp>
        <p:nvSpPr>
          <p:cNvPr id="35" name="文字方塊 34">
            <a:extLst>
              <a:ext uri="{FF2B5EF4-FFF2-40B4-BE49-F238E27FC236}">
                <a16:creationId xmlns:a16="http://schemas.microsoft.com/office/drawing/2014/main" id="{5F83F51D-C122-210B-9077-4CE4B3E0F83D}"/>
              </a:ext>
            </a:extLst>
          </p:cNvPr>
          <p:cNvSpPr txBox="1"/>
          <p:nvPr/>
        </p:nvSpPr>
        <p:spPr>
          <a:xfrm>
            <a:off x="1585528" y="4866901"/>
            <a:ext cx="6119709" cy="366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chemeClr val="accent5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榮獲工商時報第</a:t>
            </a:r>
            <a:r>
              <a:rPr lang="en-US" altLang="zh-TW" b="1" dirty="0">
                <a:solidFill>
                  <a:schemeClr val="accent5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16</a:t>
            </a:r>
            <a:r>
              <a:rPr lang="zh-TW" altLang="en-US" b="1" dirty="0">
                <a:solidFill>
                  <a:schemeClr val="accent5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屆台灣權王大賽</a:t>
            </a:r>
            <a:r>
              <a:rPr lang="en-US" altLang="zh-TW" b="1" dirty="0">
                <a:solidFill>
                  <a:schemeClr val="accent5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《</a:t>
            </a:r>
            <a:r>
              <a:rPr lang="zh-TW" altLang="en-US" b="1" dirty="0">
                <a:solidFill>
                  <a:schemeClr val="accent5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高效參與獎</a:t>
            </a:r>
            <a:r>
              <a:rPr lang="en-US" altLang="zh-TW" b="1" dirty="0">
                <a:solidFill>
                  <a:schemeClr val="accent5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》</a:t>
            </a:r>
          </a:p>
        </p:txBody>
      </p:sp>
      <p:sp>
        <p:nvSpPr>
          <p:cNvPr id="38" name="橢圓 37">
            <a:extLst>
              <a:ext uri="{FF2B5EF4-FFF2-40B4-BE49-F238E27FC236}">
                <a16:creationId xmlns:a16="http://schemas.microsoft.com/office/drawing/2014/main" id="{911FFF44-9F4F-BB08-C0A8-DEAECDFFF5AF}"/>
              </a:ext>
            </a:extLst>
          </p:cNvPr>
          <p:cNvSpPr/>
          <p:nvPr/>
        </p:nvSpPr>
        <p:spPr>
          <a:xfrm>
            <a:off x="1371950" y="4891339"/>
            <a:ext cx="167899" cy="184666"/>
          </a:xfrm>
          <a:prstGeom prst="ellipse">
            <a:avLst/>
          </a:prstGeom>
          <a:solidFill>
            <a:srgbClr val="922F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1" name="矩形 40">
            <a:extLst>
              <a:ext uri="{FF2B5EF4-FFF2-40B4-BE49-F238E27FC236}">
                <a16:creationId xmlns:a16="http://schemas.microsoft.com/office/drawing/2014/main" id="{86B55FF2-DD71-38F7-745B-169ED7014E82}"/>
              </a:ext>
            </a:extLst>
          </p:cNvPr>
          <p:cNvSpPr/>
          <p:nvPr/>
        </p:nvSpPr>
        <p:spPr>
          <a:xfrm>
            <a:off x="855968" y="3863377"/>
            <a:ext cx="5485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zh-TW" dirty="0">
                <a:solidFill>
                  <a:schemeClr val="tx1">
                    <a:lumMod val="75000"/>
                    <a:lumOff val="25000"/>
                  </a:schemeClr>
                </a:solidFill>
                <a:latin typeface="Noto Sans CJK TC Black" pitchFamily="34" charset="-120"/>
                <a:ea typeface="Noto Sans CJK TC Black" pitchFamily="34" charset="-120"/>
              </a:rPr>
              <a:t>2</a:t>
            </a:r>
            <a:r>
              <a:rPr lang="zh-TW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Noto Sans CJK TC Black" pitchFamily="34" charset="-120"/>
                <a:ea typeface="Noto Sans CJK TC Black" pitchFamily="34" charset="-120"/>
              </a:rPr>
              <a:t>月</a:t>
            </a:r>
          </a:p>
        </p:txBody>
      </p:sp>
      <p:sp>
        <p:nvSpPr>
          <p:cNvPr id="47" name="橢圓 46">
            <a:extLst>
              <a:ext uri="{FF2B5EF4-FFF2-40B4-BE49-F238E27FC236}">
                <a16:creationId xmlns:a16="http://schemas.microsoft.com/office/drawing/2014/main" id="{083C9434-D95D-773A-D3FE-6B2F7D64BFEA}"/>
              </a:ext>
            </a:extLst>
          </p:cNvPr>
          <p:cNvSpPr/>
          <p:nvPr/>
        </p:nvSpPr>
        <p:spPr>
          <a:xfrm>
            <a:off x="1354810" y="3959722"/>
            <a:ext cx="167899" cy="184666"/>
          </a:xfrm>
          <a:prstGeom prst="ellipse">
            <a:avLst/>
          </a:prstGeom>
          <a:solidFill>
            <a:srgbClr val="922F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9" name="文字方塊 48">
            <a:extLst>
              <a:ext uri="{FF2B5EF4-FFF2-40B4-BE49-F238E27FC236}">
                <a16:creationId xmlns:a16="http://schemas.microsoft.com/office/drawing/2014/main" id="{916D4824-21AC-7DAD-CA03-9356642480A6}"/>
              </a:ext>
            </a:extLst>
          </p:cNvPr>
          <p:cNvSpPr txBox="1"/>
          <p:nvPr/>
        </p:nvSpPr>
        <p:spPr>
          <a:xfrm>
            <a:off x="1572414" y="3877617"/>
            <a:ext cx="61845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b="1" dirty="0">
                <a:solidFill>
                  <a:schemeClr val="accent5">
                    <a:lumMod val="75000"/>
                  </a:schemeClr>
                </a:solidFill>
                <a:latin typeface="微軟正黑體" panose="020B0604030504040204" pitchFamily="34" charset="-120"/>
              </a:rPr>
              <a:t>115</a:t>
            </a:r>
            <a:r>
              <a:rPr lang="zh-TW" altLang="en-US" b="1" dirty="0">
                <a:solidFill>
                  <a:schemeClr val="accent5">
                    <a:lumMod val="75000"/>
                  </a:schemeClr>
                </a:solidFill>
                <a:latin typeface="微軟正黑體" panose="020B0604030504040204" pitchFamily="34" charset="-120"/>
              </a:rPr>
              <a:t>年金融監督管理委員會</a:t>
            </a:r>
            <a:r>
              <a:rPr kumimoji="0" lang="zh-TW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第三屆永續金融評鑑「證券組排名前</a:t>
            </a:r>
            <a:r>
              <a:rPr kumimoji="0" lang="en-US" altLang="zh-TW" sz="18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25%</a:t>
            </a:r>
            <a:r>
              <a:rPr kumimoji="0" lang="zh-TW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」</a:t>
            </a:r>
          </a:p>
        </p:txBody>
      </p:sp>
      <p:sp>
        <p:nvSpPr>
          <p:cNvPr id="53" name="文字方塊 52">
            <a:extLst>
              <a:ext uri="{FF2B5EF4-FFF2-40B4-BE49-F238E27FC236}">
                <a16:creationId xmlns:a16="http://schemas.microsoft.com/office/drawing/2014/main" id="{E63F4FA7-6BF7-1133-113D-48312DF2AE6E}"/>
              </a:ext>
            </a:extLst>
          </p:cNvPr>
          <p:cNvSpPr txBox="1"/>
          <p:nvPr/>
        </p:nvSpPr>
        <p:spPr>
          <a:xfrm>
            <a:off x="1563275" y="2031615"/>
            <a:ext cx="6197228" cy="4569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TW" altLang="en-US" b="1" dirty="0">
                <a:solidFill>
                  <a:schemeClr val="accent5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榮獲經濟日報第</a:t>
            </a:r>
            <a:r>
              <a:rPr lang="en-US" altLang="zh-TW" b="1" dirty="0">
                <a:solidFill>
                  <a:schemeClr val="accent5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16</a:t>
            </a:r>
            <a:r>
              <a:rPr lang="zh-TW" altLang="en-US" b="1" dirty="0">
                <a:solidFill>
                  <a:schemeClr val="accent5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屆「權民搶百萬」競賽券商</a:t>
            </a:r>
            <a:r>
              <a:rPr lang="en-US" altLang="zh-TW" b="1" dirty="0">
                <a:solidFill>
                  <a:schemeClr val="accent5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《</a:t>
            </a:r>
            <a:r>
              <a:rPr lang="zh-TW" altLang="en-US" b="1" dirty="0">
                <a:solidFill>
                  <a:schemeClr val="accent5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權民躍動王</a:t>
            </a:r>
            <a:r>
              <a:rPr lang="en-US" altLang="zh-TW" b="1" dirty="0">
                <a:solidFill>
                  <a:schemeClr val="accent5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》</a:t>
            </a:r>
            <a:endParaRPr lang="zh-TW" altLang="en-US" b="1" dirty="0">
              <a:solidFill>
                <a:schemeClr val="accent5">
                  <a:lumMod val="7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5" name="矩形 54">
            <a:extLst>
              <a:ext uri="{FF2B5EF4-FFF2-40B4-BE49-F238E27FC236}">
                <a16:creationId xmlns:a16="http://schemas.microsoft.com/office/drawing/2014/main" id="{303532AF-BC0D-888C-64FF-956FDA8EAC8B}"/>
              </a:ext>
            </a:extLst>
          </p:cNvPr>
          <p:cNvSpPr/>
          <p:nvPr/>
        </p:nvSpPr>
        <p:spPr>
          <a:xfrm>
            <a:off x="832492" y="2078549"/>
            <a:ext cx="5992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zh-TW" dirty="0">
                <a:solidFill>
                  <a:schemeClr val="tx1">
                    <a:lumMod val="75000"/>
                    <a:lumOff val="25000"/>
                  </a:schemeClr>
                </a:solidFill>
                <a:latin typeface="Noto Sans CJK TC Black" pitchFamily="34" charset="-120"/>
                <a:ea typeface="Noto Sans CJK TC Black" pitchFamily="34" charset="-120"/>
              </a:rPr>
              <a:t>5</a:t>
            </a:r>
            <a:r>
              <a:rPr lang="zh-TW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Noto Sans CJK TC Black" pitchFamily="34" charset="-120"/>
                <a:ea typeface="Noto Sans CJK TC Black" pitchFamily="34" charset="-120"/>
              </a:rPr>
              <a:t>月</a:t>
            </a:r>
          </a:p>
        </p:txBody>
      </p:sp>
      <p:sp>
        <p:nvSpPr>
          <p:cNvPr id="57" name="橢圓 56">
            <a:extLst>
              <a:ext uri="{FF2B5EF4-FFF2-40B4-BE49-F238E27FC236}">
                <a16:creationId xmlns:a16="http://schemas.microsoft.com/office/drawing/2014/main" id="{C16C0A68-8753-E702-63F1-D2F9A86C91D9}"/>
              </a:ext>
            </a:extLst>
          </p:cNvPr>
          <p:cNvSpPr/>
          <p:nvPr/>
        </p:nvSpPr>
        <p:spPr>
          <a:xfrm>
            <a:off x="1361132" y="2158372"/>
            <a:ext cx="167899" cy="184666"/>
          </a:xfrm>
          <a:prstGeom prst="ellipse">
            <a:avLst/>
          </a:prstGeom>
          <a:solidFill>
            <a:srgbClr val="922F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9" name="矩形 58">
            <a:extLst>
              <a:ext uri="{FF2B5EF4-FFF2-40B4-BE49-F238E27FC236}">
                <a16:creationId xmlns:a16="http://schemas.microsoft.com/office/drawing/2014/main" id="{ACFB2CAD-1975-2179-CC96-18AB9EE9691A}"/>
              </a:ext>
            </a:extLst>
          </p:cNvPr>
          <p:cNvSpPr/>
          <p:nvPr/>
        </p:nvSpPr>
        <p:spPr>
          <a:xfrm>
            <a:off x="719871" y="2971613"/>
            <a:ext cx="70884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zh-TW" dirty="0">
                <a:solidFill>
                  <a:schemeClr val="tx1">
                    <a:lumMod val="75000"/>
                    <a:lumOff val="25000"/>
                  </a:schemeClr>
                </a:solidFill>
                <a:latin typeface="Noto Sans CJK TC Black" pitchFamily="34" charset="-120"/>
                <a:ea typeface="Noto Sans CJK TC Black" pitchFamily="34" charset="-120"/>
              </a:rPr>
              <a:t>4</a:t>
            </a:r>
            <a:r>
              <a:rPr lang="zh-TW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Noto Sans CJK TC Black" pitchFamily="34" charset="-120"/>
                <a:ea typeface="Noto Sans CJK TC Black" pitchFamily="34" charset="-120"/>
              </a:rPr>
              <a:t>月</a:t>
            </a:r>
          </a:p>
        </p:txBody>
      </p:sp>
      <p:sp>
        <p:nvSpPr>
          <p:cNvPr id="61" name="橢圓 60">
            <a:extLst>
              <a:ext uri="{FF2B5EF4-FFF2-40B4-BE49-F238E27FC236}">
                <a16:creationId xmlns:a16="http://schemas.microsoft.com/office/drawing/2014/main" id="{CB17BCF2-951E-79D7-D6CF-54711854E453}"/>
              </a:ext>
            </a:extLst>
          </p:cNvPr>
          <p:cNvSpPr/>
          <p:nvPr/>
        </p:nvSpPr>
        <p:spPr>
          <a:xfrm>
            <a:off x="1358084" y="3051436"/>
            <a:ext cx="167899" cy="184666"/>
          </a:xfrm>
          <a:prstGeom prst="ellipse">
            <a:avLst/>
          </a:prstGeom>
          <a:solidFill>
            <a:srgbClr val="922F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3" name="文字方塊 62">
            <a:extLst>
              <a:ext uri="{FF2B5EF4-FFF2-40B4-BE49-F238E27FC236}">
                <a16:creationId xmlns:a16="http://schemas.microsoft.com/office/drawing/2014/main" id="{42F3E03E-9839-72A4-97B1-027A1237FA35}"/>
              </a:ext>
            </a:extLst>
          </p:cNvPr>
          <p:cNvSpPr txBox="1"/>
          <p:nvPr/>
        </p:nvSpPr>
        <p:spPr>
          <a:xfrm>
            <a:off x="1578573" y="2970347"/>
            <a:ext cx="61845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chemeClr val="accent5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臺灣證券交易所</a:t>
            </a:r>
            <a:r>
              <a:rPr lang="en-US" altLang="zh-TW" b="1" dirty="0">
                <a:solidFill>
                  <a:schemeClr val="accent5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115</a:t>
            </a:r>
            <a:r>
              <a:rPr lang="zh-TW" altLang="en-US" b="1" dirty="0">
                <a:solidFill>
                  <a:schemeClr val="accent5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證券反詐騙聯防專區精選案例徵文活動</a:t>
            </a:r>
            <a:r>
              <a:rPr lang="en-US" altLang="zh-TW" b="1" dirty="0">
                <a:solidFill>
                  <a:schemeClr val="accent5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-</a:t>
            </a:r>
            <a:r>
              <a:rPr lang="zh-TW" altLang="en-US" b="1" dirty="0">
                <a:solidFill>
                  <a:schemeClr val="accent5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參加獎</a:t>
            </a:r>
            <a:endParaRPr lang="en-US" altLang="zh-TW" b="1" dirty="0">
              <a:solidFill>
                <a:schemeClr val="accent5">
                  <a:lumMod val="7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9337457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53F402-B5D5-2AB1-76FA-2882BC36A7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37AA5689-481C-E4F8-823B-5DAD513394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44900-F3D8-401F-A08A-54CA2EC7C289}" type="slidenum">
              <a:rPr lang="zh-TW" altLang="en-US" smtClean="0"/>
              <a:t>13</a:t>
            </a:fld>
            <a:endParaRPr lang="zh-TW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E510A04B-0637-6F38-44B1-25161E76BB57}"/>
              </a:ext>
            </a:extLst>
          </p:cNvPr>
          <p:cNvSpPr/>
          <p:nvPr/>
        </p:nvSpPr>
        <p:spPr>
          <a:xfrm>
            <a:off x="644525" y="352465"/>
            <a:ext cx="3295086" cy="55399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TW" altLang="en-US" sz="3000" b="1" dirty="0">
                <a:ln w="12700">
                  <a:noFill/>
                  <a:prstDash val="solid"/>
                </a:ln>
                <a:latin typeface="Noto Sans CJK TC Black" pitchFamily="34" charset="-120"/>
                <a:ea typeface="Noto Sans CJK TC Black" pitchFamily="34" charset="-120"/>
              </a:rPr>
              <a:t>兆豐證券榮耀紀事</a:t>
            </a:r>
          </a:p>
        </p:txBody>
      </p:sp>
      <p:sp>
        <p:nvSpPr>
          <p:cNvPr id="4" name="AutoShape 7" descr="國家品牌玉山獎官方網站">
            <a:extLst>
              <a:ext uri="{FF2B5EF4-FFF2-40B4-BE49-F238E27FC236}">
                <a16:creationId xmlns:a16="http://schemas.microsoft.com/office/drawing/2014/main" id="{D2A979C0-C037-62FF-7D97-616E9CDB799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cxnSp>
        <p:nvCxnSpPr>
          <p:cNvPr id="6" name="直線單箭頭接點 5">
            <a:extLst>
              <a:ext uri="{FF2B5EF4-FFF2-40B4-BE49-F238E27FC236}">
                <a16:creationId xmlns:a16="http://schemas.microsoft.com/office/drawing/2014/main" id="{B3C7E6B2-D1DD-5BFB-490E-2EBFAA8B1998}"/>
              </a:ext>
            </a:extLst>
          </p:cNvPr>
          <p:cNvCxnSpPr>
            <a:cxnSpLocks/>
          </p:cNvCxnSpPr>
          <p:nvPr/>
        </p:nvCxnSpPr>
        <p:spPr>
          <a:xfrm flipV="1">
            <a:off x="1438760" y="1450104"/>
            <a:ext cx="0" cy="4424916"/>
          </a:xfrm>
          <a:prstGeom prst="straightConnector1">
            <a:avLst/>
          </a:prstGeom>
          <a:ln w="38100">
            <a:solidFill>
              <a:srgbClr val="922F51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字方塊 6">
            <a:extLst>
              <a:ext uri="{FF2B5EF4-FFF2-40B4-BE49-F238E27FC236}">
                <a16:creationId xmlns:a16="http://schemas.microsoft.com/office/drawing/2014/main" id="{0685800B-5125-6694-6AFD-3295DBB6F5FE}"/>
              </a:ext>
            </a:extLst>
          </p:cNvPr>
          <p:cNvSpPr txBox="1"/>
          <p:nvPr/>
        </p:nvSpPr>
        <p:spPr>
          <a:xfrm>
            <a:off x="181944" y="1209780"/>
            <a:ext cx="11728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TW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Noto Sans CJK TC Black" pitchFamily="34" charset="-120"/>
                <a:ea typeface="Noto Sans CJK TC Black" pitchFamily="34" charset="-120"/>
              </a:rPr>
              <a:t>2025</a:t>
            </a:r>
            <a:r>
              <a:rPr lang="zh-TW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Noto Sans CJK TC Black" pitchFamily="34" charset="-120"/>
                <a:ea typeface="Noto Sans CJK TC Black" pitchFamily="34" charset="-120"/>
              </a:rPr>
              <a:t>年</a:t>
            </a:r>
          </a:p>
        </p:txBody>
      </p:sp>
      <p:sp>
        <p:nvSpPr>
          <p:cNvPr id="8" name="橢圓 7">
            <a:extLst>
              <a:ext uri="{FF2B5EF4-FFF2-40B4-BE49-F238E27FC236}">
                <a16:creationId xmlns:a16="http://schemas.microsoft.com/office/drawing/2014/main" id="{94A7292D-AC3C-8F0B-5BC6-F2D6C77C8432}"/>
              </a:ext>
            </a:extLst>
          </p:cNvPr>
          <p:cNvSpPr/>
          <p:nvPr/>
        </p:nvSpPr>
        <p:spPr>
          <a:xfrm>
            <a:off x="1354810" y="1762553"/>
            <a:ext cx="167899" cy="184666"/>
          </a:xfrm>
          <a:prstGeom prst="ellipse">
            <a:avLst/>
          </a:prstGeom>
          <a:solidFill>
            <a:srgbClr val="922F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3" name="文字方塊 12">
            <a:extLst>
              <a:ext uri="{FF2B5EF4-FFF2-40B4-BE49-F238E27FC236}">
                <a16:creationId xmlns:a16="http://schemas.microsoft.com/office/drawing/2014/main" id="{D94B805D-130F-E2C6-E4C5-E2B9412C0C5A}"/>
              </a:ext>
            </a:extLst>
          </p:cNvPr>
          <p:cNvSpPr txBox="1"/>
          <p:nvPr/>
        </p:nvSpPr>
        <p:spPr>
          <a:xfrm>
            <a:off x="1524754" y="1670220"/>
            <a:ext cx="64568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b="1" dirty="0">
                <a:solidFill>
                  <a:schemeClr val="accent5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114</a:t>
            </a:r>
            <a:r>
              <a:rPr lang="zh-TW" altLang="en-US" b="1" dirty="0">
                <a:solidFill>
                  <a:schemeClr val="accent5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年推薦輔導上櫃市值獎第</a:t>
            </a:r>
            <a:r>
              <a:rPr lang="en-US" altLang="zh-TW" b="1" dirty="0">
                <a:solidFill>
                  <a:schemeClr val="accent5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</a:t>
            </a:r>
            <a:r>
              <a:rPr lang="zh-TW" altLang="en-US" b="1" dirty="0">
                <a:solidFill>
                  <a:schemeClr val="accent5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名、登錄興櫃績效獎第</a:t>
            </a:r>
            <a:r>
              <a:rPr lang="en-US" altLang="zh-TW" b="1" dirty="0">
                <a:solidFill>
                  <a:schemeClr val="accent5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</a:t>
            </a:r>
            <a:r>
              <a:rPr lang="zh-TW" altLang="en-US" b="1" dirty="0">
                <a:solidFill>
                  <a:schemeClr val="accent5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名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D4747235-09F5-8CFD-11A7-1C763D367FCC}"/>
              </a:ext>
            </a:extLst>
          </p:cNvPr>
          <p:cNvSpPr/>
          <p:nvPr/>
        </p:nvSpPr>
        <p:spPr>
          <a:xfrm>
            <a:off x="759208" y="1683406"/>
            <a:ext cx="6815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zh-TW" dirty="0">
                <a:solidFill>
                  <a:schemeClr val="tx1">
                    <a:lumMod val="75000"/>
                    <a:lumOff val="25000"/>
                  </a:schemeClr>
                </a:solidFill>
                <a:latin typeface="Noto Sans CJK TC Black" pitchFamily="34" charset="-120"/>
                <a:ea typeface="Noto Sans CJK TC Black" pitchFamily="34" charset="-120"/>
              </a:rPr>
              <a:t>12</a:t>
            </a:r>
            <a:r>
              <a:rPr lang="zh-TW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Noto Sans CJK TC Black" pitchFamily="34" charset="-120"/>
                <a:ea typeface="Noto Sans CJK TC Black" pitchFamily="34" charset="-120"/>
              </a:rPr>
              <a:t>月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8AACDD92-178F-9AC9-0DBD-34917AE80B74}"/>
              </a:ext>
            </a:extLst>
          </p:cNvPr>
          <p:cNvSpPr/>
          <p:nvPr/>
        </p:nvSpPr>
        <p:spPr>
          <a:xfrm>
            <a:off x="739086" y="2156706"/>
            <a:ext cx="69762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zh-TW" dirty="0">
                <a:solidFill>
                  <a:schemeClr val="tx1">
                    <a:lumMod val="75000"/>
                    <a:lumOff val="25000"/>
                  </a:schemeClr>
                </a:solidFill>
                <a:latin typeface="Noto Sans CJK TC Black" pitchFamily="34" charset="-120"/>
                <a:ea typeface="Noto Sans CJK TC Black" pitchFamily="34" charset="-120"/>
              </a:rPr>
              <a:t>12</a:t>
            </a:r>
            <a:r>
              <a:rPr lang="zh-TW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Noto Sans CJK TC Black" pitchFamily="34" charset="-120"/>
                <a:ea typeface="Noto Sans CJK TC Black" pitchFamily="34" charset="-120"/>
              </a:rPr>
              <a:t>月</a:t>
            </a:r>
          </a:p>
        </p:txBody>
      </p:sp>
      <p:sp>
        <p:nvSpPr>
          <p:cNvPr id="18" name="文字方塊 17">
            <a:extLst>
              <a:ext uri="{FF2B5EF4-FFF2-40B4-BE49-F238E27FC236}">
                <a16:creationId xmlns:a16="http://schemas.microsoft.com/office/drawing/2014/main" id="{31A94A98-8FDC-62D8-B139-FC4A7A564994}"/>
              </a:ext>
            </a:extLst>
          </p:cNvPr>
          <p:cNvSpPr txBox="1"/>
          <p:nvPr/>
        </p:nvSpPr>
        <p:spPr>
          <a:xfrm>
            <a:off x="1520661" y="2135195"/>
            <a:ext cx="61845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chemeClr val="accent5">
                    <a:lumMod val="75000"/>
                  </a:schemeClr>
                </a:solidFill>
                <a:latin typeface="微軟正黑體" panose="020B0604030504040204" pitchFamily="34" charset="-120"/>
              </a:rPr>
              <a:t>臺灣證券交易所</a:t>
            </a:r>
            <a:r>
              <a:rPr lang="en-US" altLang="zh-TW" b="1" dirty="0">
                <a:solidFill>
                  <a:schemeClr val="accent5">
                    <a:lumMod val="75000"/>
                  </a:schemeClr>
                </a:solidFill>
                <a:latin typeface="微軟正黑體" panose="020B0604030504040204" pitchFamily="34" charset="-120"/>
              </a:rPr>
              <a:t>114</a:t>
            </a:r>
            <a:r>
              <a:rPr lang="zh-TW" altLang="en-US" b="1" dirty="0">
                <a:solidFill>
                  <a:schemeClr val="accent5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年度機構投資人盡職治理資訊揭露較佳名單</a:t>
            </a:r>
            <a:r>
              <a:rPr lang="en-US" altLang="zh-TW" b="1" dirty="0">
                <a:solidFill>
                  <a:schemeClr val="accent5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b="1" dirty="0">
                <a:solidFill>
                  <a:schemeClr val="accent5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國內組</a:t>
            </a:r>
            <a:r>
              <a:rPr lang="en-US" altLang="zh-TW" b="1" dirty="0">
                <a:solidFill>
                  <a:schemeClr val="accent5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8CF4F99B-6F1C-929A-9047-1EA5EEBC08D6}"/>
              </a:ext>
            </a:extLst>
          </p:cNvPr>
          <p:cNvSpPr/>
          <p:nvPr/>
        </p:nvSpPr>
        <p:spPr>
          <a:xfrm>
            <a:off x="722919" y="4558321"/>
            <a:ext cx="6815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zh-TW" dirty="0">
                <a:solidFill>
                  <a:schemeClr val="tx1">
                    <a:lumMod val="75000"/>
                    <a:lumOff val="25000"/>
                  </a:schemeClr>
                </a:solidFill>
                <a:latin typeface="Noto Sans CJK TC Black" pitchFamily="34" charset="-120"/>
                <a:ea typeface="Noto Sans CJK TC Black" pitchFamily="34" charset="-120"/>
              </a:rPr>
              <a:t>10</a:t>
            </a:r>
            <a:r>
              <a:rPr lang="zh-TW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Noto Sans CJK TC Black" pitchFamily="34" charset="-120"/>
                <a:ea typeface="Noto Sans CJK TC Black" pitchFamily="34" charset="-120"/>
              </a:rPr>
              <a:t>月</a:t>
            </a:r>
          </a:p>
        </p:txBody>
      </p:sp>
      <p:sp>
        <p:nvSpPr>
          <p:cNvPr id="25" name="橢圓 24">
            <a:extLst>
              <a:ext uri="{FF2B5EF4-FFF2-40B4-BE49-F238E27FC236}">
                <a16:creationId xmlns:a16="http://schemas.microsoft.com/office/drawing/2014/main" id="{12CEA22B-745D-7581-6070-B4E7A424B12B}"/>
              </a:ext>
            </a:extLst>
          </p:cNvPr>
          <p:cNvSpPr/>
          <p:nvPr/>
        </p:nvSpPr>
        <p:spPr>
          <a:xfrm>
            <a:off x="1354808" y="2231215"/>
            <a:ext cx="167899" cy="184666"/>
          </a:xfrm>
          <a:prstGeom prst="ellipse">
            <a:avLst/>
          </a:prstGeom>
          <a:solidFill>
            <a:srgbClr val="922F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6" name="橢圓 25">
            <a:extLst>
              <a:ext uri="{FF2B5EF4-FFF2-40B4-BE49-F238E27FC236}">
                <a16:creationId xmlns:a16="http://schemas.microsoft.com/office/drawing/2014/main" id="{E05122B5-CD56-4629-5A02-7BB52F7091DC}"/>
              </a:ext>
            </a:extLst>
          </p:cNvPr>
          <p:cNvSpPr/>
          <p:nvPr/>
        </p:nvSpPr>
        <p:spPr>
          <a:xfrm>
            <a:off x="1354810" y="4654666"/>
            <a:ext cx="167899" cy="184666"/>
          </a:xfrm>
          <a:prstGeom prst="ellipse">
            <a:avLst/>
          </a:prstGeom>
          <a:solidFill>
            <a:srgbClr val="922F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AutoShape 16" descr="國家品牌玉山獎官方網站">
            <a:extLst>
              <a:ext uri="{FF2B5EF4-FFF2-40B4-BE49-F238E27FC236}">
                <a16:creationId xmlns:a16="http://schemas.microsoft.com/office/drawing/2014/main" id="{F49630DC-8B22-A6AC-0A90-6BE5DDF51B2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pic>
        <p:nvPicPr>
          <p:cNvPr id="6161" name="Picture 17">
            <a:extLst>
              <a:ext uri="{FF2B5EF4-FFF2-40B4-BE49-F238E27FC236}">
                <a16:creationId xmlns:a16="http://schemas.microsoft.com/office/drawing/2014/main" id="{B73BB312-B2B2-4E4D-68C4-3CF3A8F3FB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442" b="96137" l="1389" r="89815">
                        <a14:foregroundMark x1="24074" y1="58798" x2="36111" y2="42489"/>
                        <a14:foregroundMark x1="14352" y1="69957" x2="63889" y2="69957"/>
                        <a14:foregroundMark x1="14815" y1="67382" x2="62963" y2="68240"/>
                        <a14:foregroundMark x1="14352" y1="74249" x2="52778" y2="75536"/>
                        <a14:foregroundMark x1="13426" y1="74249" x2="17593" y2="6995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8382" y="4612194"/>
            <a:ext cx="1589141" cy="1714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2" name="橢圓 31">
            <a:extLst>
              <a:ext uri="{FF2B5EF4-FFF2-40B4-BE49-F238E27FC236}">
                <a16:creationId xmlns:a16="http://schemas.microsoft.com/office/drawing/2014/main" id="{297D96F8-5A26-23A1-4ECB-EB75226F53BD}"/>
              </a:ext>
            </a:extLst>
          </p:cNvPr>
          <p:cNvSpPr/>
          <p:nvPr/>
        </p:nvSpPr>
        <p:spPr>
          <a:xfrm>
            <a:off x="1354808" y="5302617"/>
            <a:ext cx="176147" cy="214397"/>
          </a:xfrm>
          <a:prstGeom prst="ellipse">
            <a:avLst/>
          </a:prstGeom>
          <a:solidFill>
            <a:srgbClr val="922F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F1323534-A46B-6D48-0E9F-BFB35C4A6353}"/>
              </a:ext>
            </a:extLst>
          </p:cNvPr>
          <p:cNvSpPr/>
          <p:nvPr/>
        </p:nvSpPr>
        <p:spPr>
          <a:xfrm>
            <a:off x="722919" y="3879917"/>
            <a:ext cx="70884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zh-TW" dirty="0">
                <a:solidFill>
                  <a:schemeClr val="tx1">
                    <a:lumMod val="75000"/>
                    <a:lumOff val="25000"/>
                  </a:schemeClr>
                </a:solidFill>
                <a:latin typeface="Noto Sans CJK TC Black" pitchFamily="34" charset="-120"/>
                <a:ea typeface="Noto Sans CJK TC Black" pitchFamily="34" charset="-120"/>
              </a:rPr>
              <a:t>10</a:t>
            </a:r>
            <a:r>
              <a:rPr lang="zh-TW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Noto Sans CJK TC Black" pitchFamily="34" charset="-120"/>
                <a:ea typeface="Noto Sans CJK TC Black" pitchFamily="34" charset="-120"/>
              </a:rPr>
              <a:t>月</a:t>
            </a:r>
          </a:p>
        </p:txBody>
      </p:sp>
      <p:sp>
        <p:nvSpPr>
          <p:cNvPr id="39" name="橢圓 38">
            <a:extLst>
              <a:ext uri="{FF2B5EF4-FFF2-40B4-BE49-F238E27FC236}">
                <a16:creationId xmlns:a16="http://schemas.microsoft.com/office/drawing/2014/main" id="{FF8FEA34-66B6-0FC2-04AC-79C548C18901}"/>
              </a:ext>
            </a:extLst>
          </p:cNvPr>
          <p:cNvSpPr/>
          <p:nvPr/>
        </p:nvSpPr>
        <p:spPr>
          <a:xfrm>
            <a:off x="1361132" y="3959740"/>
            <a:ext cx="167899" cy="184666"/>
          </a:xfrm>
          <a:prstGeom prst="ellipse">
            <a:avLst/>
          </a:prstGeom>
          <a:solidFill>
            <a:srgbClr val="922F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3" name="文字方塊 42">
            <a:extLst>
              <a:ext uri="{FF2B5EF4-FFF2-40B4-BE49-F238E27FC236}">
                <a16:creationId xmlns:a16="http://schemas.microsoft.com/office/drawing/2014/main" id="{26A7E85C-827B-64E9-1562-D9F2924B6C62}"/>
              </a:ext>
            </a:extLst>
          </p:cNvPr>
          <p:cNvSpPr txBox="1"/>
          <p:nvPr/>
        </p:nvSpPr>
        <p:spPr>
          <a:xfrm>
            <a:off x="1572414" y="4572561"/>
            <a:ext cx="61845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0" lang="zh-TW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五度榮獲</a:t>
            </a:r>
            <a:r>
              <a:rPr kumimoji="0" lang="en-US" altLang="zh-TW" sz="18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114</a:t>
            </a:r>
            <a:r>
              <a:rPr kumimoji="0" lang="zh-TW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F6DA4">
                    <a:lumMod val="75000"/>
                  </a:srgb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年</a:t>
            </a:r>
            <a:r>
              <a:rPr lang="zh-TW" altLang="zh-TW" b="1" dirty="0">
                <a:solidFill>
                  <a:srgbClr val="CF6DA4">
                    <a:lumMod val="75000"/>
                  </a:srgb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金融監督管理委員會</a:t>
            </a:r>
            <a:r>
              <a:rPr kumimoji="0" lang="zh-TW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F6DA4">
                    <a:lumMod val="75000"/>
                  </a:srgb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金融服務業「公平待客原則」評核結果「大型綜合證券排名前</a:t>
            </a:r>
            <a:r>
              <a:rPr kumimoji="0" lang="en-US" altLang="zh-TW" sz="1800" b="1" i="0" u="none" strike="noStrike" kern="1200" cap="none" spc="0" normalizeH="0" baseline="0" noProof="0" dirty="0">
                <a:ln>
                  <a:noFill/>
                </a:ln>
                <a:solidFill>
                  <a:srgbClr val="CF6DA4">
                    <a:lumMod val="75000"/>
                  </a:srgb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25%</a:t>
            </a:r>
            <a:r>
              <a:rPr kumimoji="0" lang="zh-TW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F6DA4">
                    <a:lumMod val="75000"/>
                  </a:srgb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」</a:t>
            </a:r>
            <a:endParaRPr lang="zh-TW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4" name="文字方塊 43">
            <a:extLst>
              <a:ext uri="{FF2B5EF4-FFF2-40B4-BE49-F238E27FC236}">
                <a16:creationId xmlns:a16="http://schemas.microsoft.com/office/drawing/2014/main" id="{D64ED1FB-DFB7-7B1C-373A-B37363ACB1E9}"/>
              </a:ext>
            </a:extLst>
          </p:cNvPr>
          <p:cNvSpPr txBox="1"/>
          <p:nvPr/>
        </p:nvSpPr>
        <p:spPr>
          <a:xfrm>
            <a:off x="1580659" y="5275386"/>
            <a:ext cx="53318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0" lang="en-US" altLang="zh-TW" sz="1800" b="1" i="0" u="none" strike="noStrike" kern="1200" cap="none" spc="0" normalizeH="0" baseline="0" noProof="0" dirty="0">
                <a:ln>
                  <a:noFill/>
                </a:ln>
                <a:solidFill>
                  <a:srgbClr val="CF6DA4">
                    <a:lumMod val="75000"/>
                  </a:srgb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 114</a:t>
            </a:r>
            <a:r>
              <a:rPr kumimoji="0" lang="zh-TW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F6DA4">
                    <a:lumMod val="75000"/>
                  </a:srgb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年卓越證券評比金控類「最佳公平待客獎」</a:t>
            </a:r>
            <a:endParaRPr lang="zh-TW" altLang="en-US" b="1" dirty="0">
              <a:solidFill>
                <a:schemeClr val="accent5">
                  <a:lumMod val="7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5" name="矩形 44">
            <a:extLst>
              <a:ext uri="{FF2B5EF4-FFF2-40B4-BE49-F238E27FC236}">
                <a16:creationId xmlns:a16="http://schemas.microsoft.com/office/drawing/2014/main" id="{19262821-12FE-8C15-B0CA-8788BF04AF1D}"/>
              </a:ext>
            </a:extLst>
          </p:cNvPr>
          <p:cNvSpPr/>
          <p:nvPr/>
        </p:nvSpPr>
        <p:spPr>
          <a:xfrm>
            <a:off x="460375" y="5302618"/>
            <a:ext cx="94414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zh-TW" dirty="0">
                <a:solidFill>
                  <a:schemeClr val="tx1">
                    <a:lumMod val="75000"/>
                    <a:lumOff val="25000"/>
                  </a:schemeClr>
                </a:solidFill>
                <a:latin typeface="Noto Sans CJK TC Black" pitchFamily="34" charset="-120"/>
                <a:ea typeface="Noto Sans CJK TC Black" pitchFamily="34" charset="-120"/>
              </a:rPr>
              <a:t>3</a:t>
            </a:r>
            <a:r>
              <a:rPr lang="zh-TW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Noto Sans CJK TC Black" pitchFamily="34" charset="-120"/>
                <a:ea typeface="Noto Sans CJK TC Black" pitchFamily="34" charset="-120"/>
              </a:rPr>
              <a:t>月</a:t>
            </a:r>
          </a:p>
        </p:txBody>
      </p:sp>
      <p:sp>
        <p:nvSpPr>
          <p:cNvPr id="46" name="橢圓 45">
            <a:extLst>
              <a:ext uri="{FF2B5EF4-FFF2-40B4-BE49-F238E27FC236}">
                <a16:creationId xmlns:a16="http://schemas.microsoft.com/office/drawing/2014/main" id="{B97127B8-9F22-13A2-5929-8FD6863B4E0F}"/>
              </a:ext>
            </a:extLst>
          </p:cNvPr>
          <p:cNvSpPr/>
          <p:nvPr/>
        </p:nvSpPr>
        <p:spPr>
          <a:xfrm>
            <a:off x="1363056" y="5795459"/>
            <a:ext cx="167899" cy="184666"/>
          </a:xfrm>
          <a:prstGeom prst="ellipse">
            <a:avLst/>
          </a:prstGeom>
          <a:solidFill>
            <a:srgbClr val="922F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文字方塊 10">
            <a:extLst>
              <a:ext uri="{FF2B5EF4-FFF2-40B4-BE49-F238E27FC236}">
                <a16:creationId xmlns:a16="http://schemas.microsoft.com/office/drawing/2014/main" id="{377CFB24-E117-0AFF-840A-0B08D472E478}"/>
              </a:ext>
            </a:extLst>
          </p:cNvPr>
          <p:cNvSpPr txBox="1"/>
          <p:nvPr/>
        </p:nvSpPr>
        <p:spPr>
          <a:xfrm>
            <a:off x="1581621" y="3878651"/>
            <a:ext cx="61845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chemeClr val="accent5">
                    <a:lumMod val="75000"/>
                  </a:schemeClr>
                </a:solidFill>
                <a:latin typeface="微軟正黑體" panose="020B0604030504040204" pitchFamily="34" charset="-120"/>
              </a:rPr>
              <a:t>台灣永續能源研究基金會</a:t>
            </a:r>
            <a:r>
              <a:rPr lang="en-US" altLang="zh-TW" b="1" dirty="0">
                <a:solidFill>
                  <a:schemeClr val="accent5">
                    <a:lumMod val="75000"/>
                  </a:schemeClr>
                </a:solidFill>
                <a:latin typeface="微軟正黑體" panose="020B0604030504040204" pitchFamily="34" charset="-120"/>
              </a:rPr>
              <a:t>-</a:t>
            </a:r>
            <a:r>
              <a:rPr lang="zh-TW" altLang="en-US" b="1" dirty="0">
                <a:solidFill>
                  <a:schemeClr val="accent5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第</a:t>
            </a:r>
            <a:r>
              <a:rPr lang="en-US" altLang="zh-TW" b="1" dirty="0">
                <a:solidFill>
                  <a:schemeClr val="accent5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18</a:t>
            </a:r>
            <a:r>
              <a:rPr lang="zh-TW" altLang="en-US" b="1" dirty="0">
                <a:solidFill>
                  <a:schemeClr val="accent5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屆</a:t>
            </a:r>
            <a:r>
              <a:rPr lang="en-US" altLang="zh-TW" b="1" dirty="0">
                <a:solidFill>
                  <a:schemeClr val="accent5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TCSA</a:t>
            </a:r>
            <a:r>
              <a:rPr lang="zh-TW" altLang="en-US" b="1" dirty="0">
                <a:solidFill>
                  <a:schemeClr val="accent5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台灣企業永續獎「永續報告獎</a:t>
            </a:r>
            <a:r>
              <a:rPr lang="en-US" altLang="zh-TW" b="1" dirty="0">
                <a:solidFill>
                  <a:schemeClr val="accent5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-</a:t>
            </a:r>
            <a:r>
              <a:rPr lang="zh-TW" altLang="en-US" b="1" dirty="0">
                <a:solidFill>
                  <a:schemeClr val="accent5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金融及保險業組白金獎」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23608396-6F97-31F2-5B7F-DDE3F713444E}"/>
              </a:ext>
            </a:extLst>
          </p:cNvPr>
          <p:cNvSpPr/>
          <p:nvPr/>
        </p:nvSpPr>
        <p:spPr>
          <a:xfrm>
            <a:off x="719871" y="3410525"/>
            <a:ext cx="70884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zh-TW" dirty="0">
                <a:solidFill>
                  <a:schemeClr val="tx1">
                    <a:lumMod val="75000"/>
                    <a:lumOff val="25000"/>
                  </a:schemeClr>
                </a:solidFill>
                <a:latin typeface="Noto Sans CJK TC Black" pitchFamily="34" charset="-120"/>
                <a:ea typeface="Noto Sans CJK TC Black" pitchFamily="34" charset="-120"/>
              </a:rPr>
              <a:t>10</a:t>
            </a:r>
            <a:r>
              <a:rPr lang="zh-TW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Noto Sans CJK TC Black" pitchFamily="34" charset="-120"/>
                <a:ea typeface="Noto Sans CJK TC Black" pitchFamily="34" charset="-120"/>
              </a:rPr>
              <a:t>月</a:t>
            </a:r>
          </a:p>
        </p:txBody>
      </p:sp>
      <p:sp>
        <p:nvSpPr>
          <p:cNvPr id="16" name="橢圓 15">
            <a:extLst>
              <a:ext uri="{FF2B5EF4-FFF2-40B4-BE49-F238E27FC236}">
                <a16:creationId xmlns:a16="http://schemas.microsoft.com/office/drawing/2014/main" id="{6244BAAF-1484-3D08-6683-D4374A0F7F98}"/>
              </a:ext>
            </a:extLst>
          </p:cNvPr>
          <p:cNvSpPr/>
          <p:nvPr/>
        </p:nvSpPr>
        <p:spPr>
          <a:xfrm>
            <a:off x="1358084" y="3490348"/>
            <a:ext cx="167899" cy="184666"/>
          </a:xfrm>
          <a:prstGeom prst="ellipse">
            <a:avLst/>
          </a:prstGeom>
          <a:solidFill>
            <a:srgbClr val="922F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0" name="文字方塊 19">
            <a:extLst>
              <a:ext uri="{FF2B5EF4-FFF2-40B4-BE49-F238E27FC236}">
                <a16:creationId xmlns:a16="http://schemas.microsoft.com/office/drawing/2014/main" id="{97CD8C82-CE18-0F7C-CAD3-30D9CC47299D}"/>
              </a:ext>
            </a:extLst>
          </p:cNvPr>
          <p:cNvSpPr txBox="1"/>
          <p:nvPr/>
        </p:nvSpPr>
        <p:spPr>
          <a:xfrm>
            <a:off x="1578573" y="3409259"/>
            <a:ext cx="61845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chemeClr val="accent5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臺灣證券交易所</a:t>
            </a:r>
            <a:r>
              <a:rPr lang="en-US" altLang="zh-TW" b="1" dirty="0">
                <a:solidFill>
                  <a:schemeClr val="accent5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114</a:t>
            </a:r>
            <a:r>
              <a:rPr lang="zh-TW" altLang="en-US" b="1" dirty="0">
                <a:solidFill>
                  <a:schemeClr val="accent5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年度證券商反詐騙評鑑卓越獎</a:t>
            </a:r>
            <a:endParaRPr lang="en-US" altLang="zh-TW" b="1" dirty="0">
              <a:solidFill>
                <a:schemeClr val="accent5">
                  <a:lumMod val="7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C90D961D-6FEE-59AF-D4BA-784BED274CEF}"/>
              </a:ext>
            </a:extLst>
          </p:cNvPr>
          <p:cNvSpPr/>
          <p:nvPr/>
        </p:nvSpPr>
        <p:spPr>
          <a:xfrm>
            <a:off x="726894" y="2848602"/>
            <a:ext cx="69762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zh-TW" dirty="0">
                <a:solidFill>
                  <a:schemeClr val="tx1">
                    <a:lumMod val="75000"/>
                    <a:lumOff val="25000"/>
                  </a:schemeClr>
                </a:solidFill>
                <a:latin typeface="Noto Sans CJK TC Black" pitchFamily="34" charset="-120"/>
                <a:ea typeface="Noto Sans CJK TC Black" pitchFamily="34" charset="-120"/>
              </a:rPr>
              <a:t>12</a:t>
            </a:r>
            <a:r>
              <a:rPr lang="zh-TW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Noto Sans CJK TC Black" pitchFamily="34" charset="-120"/>
                <a:ea typeface="Noto Sans CJK TC Black" pitchFamily="34" charset="-120"/>
              </a:rPr>
              <a:t>月</a:t>
            </a:r>
          </a:p>
        </p:txBody>
      </p:sp>
      <p:sp>
        <p:nvSpPr>
          <p:cNvPr id="27" name="文字方塊 26">
            <a:extLst>
              <a:ext uri="{FF2B5EF4-FFF2-40B4-BE49-F238E27FC236}">
                <a16:creationId xmlns:a16="http://schemas.microsoft.com/office/drawing/2014/main" id="{1CF3A49E-D6FC-D5C1-9E34-54F8AAAA2CE2}"/>
              </a:ext>
            </a:extLst>
          </p:cNvPr>
          <p:cNvSpPr txBox="1"/>
          <p:nvPr/>
        </p:nvSpPr>
        <p:spPr>
          <a:xfrm>
            <a:off x="1508469" y="2854523"/>
            <a:ext cx="61845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b="1" dirty="0">
                <a:solidFill>
                  <a:schemeClr val="accent5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114</a:t>
            </a:r>
            <a:r>
              <a:rPr lang="zh-TW" altLang="en-US" b="1" dirty="0">
                <a:solidFill>
                  <a:schemeClr val="accent5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年多元信託創新獎「最佳證券商財富管理信託優質獎」</a:t>
            </a:r>
            <a:endParaRPr lang="en-US" altLang="zh-TW" b="1" dirty="0">
              <a:solidFill>
                <a:schemeClr val="accent5">
                  <a:lumMod val="7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9" name="橢圓 28">
            <a:extLst>
              <a:ext uri="{FF2B5EF4-FFF2-40B4-BE49-F238E27FC236}">
                <a16:creationId xmlns:a16="http://schemas.microsoft.com/office/drawing/2014/main" id="{DFF529A7-1044-5942-FDE3-A28CD8FDCAF7}"/>
              </a:ext>
            </a:extLst>
          </p:cNvPr>
          <p:cNvSpPr/>
          <p:nvPr/>
        </p:nvSpPr>
        <p:spPr>
          <a:xfrm>
            <a:off x="1342616" y="2923111"/>
            <a:ext cx="167899" cy="184666"/>
          </a:xfrm>
          <a:prstGeom prst="ellipse">
            <a:avLst/>
          </a:prstGeom>
          <a:solidFill>
            <a:srgbClr val="922F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818571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9FE9D6-A357-BDB2-56BE-1B1D614E0D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581748CD-609D-3690-B512-2CFE7E5D0E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44900-F3D8-401F-A08A-54CA2EC7C289}" type="slidenum">
              <a:rPr lang="zh-TW" altLang="en-US" smtClean="0"/>
              <a:t>14</a:t>
            </a:fld>
            <a:endParaRPr lang="zh-TW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5E094AC2-930B-C486-5D5E-0C0DE127DE35}"/>
              </a:ext>
            </a:extLst>
          </p:cNvPr>
          <p:cNvSpPr/>
          <p:nvPr/>
        </p:nvSpPr>
        <p:spPr>
          <a:xfrm>
            <a:off x="644525" y="352465"/>
            <a:ext cx="3295086" cy="55399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TW" altLang="en-US" sz="3000" b="1" dirty="0">
                <a:ln w="12700">
                  <a:noFill/>
                  <a:prstDash val="solid"/>
                </a:ln>
                <a:latin typeface="Noto Sans CJK TC Black" pitchFamily="34" charset="-120"/>
                <a:ea typeface="Noto Sans CJK TC Black" pitchFamily="34" charset="-120"/>
              </a:rPr>
              <a:t>兆豐證券榮耀紀事</a:t>
            </a:r>
          </a:p>
        </p:txBody>
      </p:sp>
      <p:sp>
        <p:nvSpPr>
          <p:cNvPr id="4" name="AutoShape 7" descr="國家品牌玉山獎官方網站">
            <a:extLst>
              <a:ext uri="{FF2B5EF4-FFF2-40B4-BE49-F238E27FC236}">
                <a16:creationId xmlns:a16="http://schemas.microsoft.com/office/drawing/2014/main" id="{5685A7EA-B42E-47E5-D8B2-1EA876C6EE2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cxnSp>
        <p:nvCxnSpPr>
          <p:cNvPr id="6" name="直線單箭頭接點 5">
            <a:extLst>
              <a:ext uri="{FF2B5EF4-FFF2-40B4-BE49-F238E27FC236}">
                <a16:creationId xmlns:a16="http://schemas.microsoft.com/office/drawing/2014/main" id="{60D744DE-AE97-C0F6-4917-060D41F44CE8}"/>
              </a:ext>
            </a:extLst>
          </p:cNvPr>
          <p:cNvCxnSpPr>
            <a:cxnSpLocks/>
          </p:cNvCxnSpPr>
          <p:nvPr/>
        </p:nvCxnSpPr>
        <p:spPr>
          <a:xfrm flipV="1">
            <a:off x="1438760" y="1450104"/>
            <a:ext cx="0" cy="4424916"/>
          </a:xfrm>
          <a:prstGeom prst="straightConnector1">
            <a:avLst/>
          </a:prstGeom>
          <a:ln w="38100">
            <a:solidFill>
              <a:srgbClr val="922F51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字方塊 6">
            <a:extLst>
              <a:ext uri="{FF2B5EF4-FFF2-40B4-BE49-F238E27FC236}">
                <a16:creationId xmlns:a16="http://schemas.microsoft.com/office/drawing/2014/main" id="{97676985-4433-5D47-CDC5-F0F856791BB7}"/>
              </a:ext>
            </a:extLst>
          </p:cNvPr>
          <p:cNvSpPr txBox="1"/>
          <p:nvPr/>
        </p:nvSpPr>
        <p:spPr>
          <a:xfrm>
            <a:off x="181944" y="1209780"/>
            <a:ext cx="11728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TW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Noto Sans CJK TC Black" pitchFamily="34" charset="-120"/>
                <a:ea typeface="Noto Sans CJK TC Black" pitchFamily="34" charset="-120"/>
              </a:rPr>
              <a:t>2024</a:t>
            </a:r>
            <a:r>
              <a:rPr lang="zh-TW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Noto Sans CJK TC Black" pitchFamily="34" charset="-120"/>
                <a:ea typeface="Noto Sans CJK TC Black" pitchFamily="34" charset="-120"/>
              </a:rPr>
              <a:t>年</a:t>
            </a:r>
          </a:p>
        </p:txBody>
      </p:sp>
      <p:sp>
        <p:nvSpPr>
          <p:cNvPr id="8" name="橢圓 7">
            <a:extLst>
              <a:ext uri="{FF2B5EF4-FFF2-40B4-BE49-F238E27FC236}">
                <a16:creationId xmlns:a16="http://schemas.microsoft.com/office/drawing/2014/main" id="{B4589386-2EBB-4C3F-405B-8E37EC1329D1}"/>
              </a:ext>
            </a:extLst>
          </p:cNvPr>
          <p:cNvSpPr/>
          <p:nvPr/>
        </p:nvSpPr>
        <p:spPr>
          <a:xfrm>
            <a:off x="1354810" y="1762553"/>
            <a:ext cx="167899" cy="184666"/>
          </a:xfrm>
          <a:prstGeom prst="ellipse">
            <a:avLst/>
          </a:prstGeom>
          <a:solidFill>
            <a:srgbClr val="922F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3" name="文字方塊 12">
            <a:extLst>
              <a:ext uri="{FF2B5EF4-FFF2-40B4-BE49-F238E27FC236}">
                <a16:creationId xmlns:a16="http://schemas.microsoft.com/office/drawing/2014/main" id="{0E241A1A-3967-A338-1175-DFA14D4DEB75}"/>
              </a:ext>
            </a:extLst>
          </p:cNvPr>
          <p:cNvSpPr txBox="1"/>
          <p:nvPr/>
        </p:nvSpPr>
        <p:spPr>
          <a:xfrm>
            <a:off x="1524754" y="1670220"/>
            <a:ext cx="64568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b="1" dirty="0">
                <a:solidFill>
                  <a:schemeClr val="accent5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113</a:t>
            </a:r>
            <a:r>
              <a:rPr lang="zh-TW" altLang="en-US" b="1" dirty="0">
                <a:solidFill>
                  <a:schemeClr val="accent5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年推薦輔導上櫃績效獎第三名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44465944-5459-8455-0F55-FD5E947E9AFF}"/>
              </a:ext>
            </a:extLst>
          </p:cNvPr>
          <p:cNvSpPr/>
          <p:nvPr/>
        </p:nvSpPr>
        <p:spPr>
          <a:xfrm>
            <a:off x="759208" y="1683406"/>
            <a:ext cx="6815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zh-TW" dirty="0">
                <a:solidFill>
                  <a:schemeClr val="tx1">
                    <a:lumMod val="75000"/>
                    <a:lumOff val="25000"/>
                  </a:schemeClr>
                </a:solidFill>
                <a:latin typeface="Noto Sans CJK TC Black" pitchFamily="34" charset="-120"/>
                <a:ea typeface="Noto Sans CJK TC Black" pitchFamily="34" charset="-120"/>
              </a:rPr>
              <a:t>12</a:t>
            </a:r>
            <a:r>
              <a:rPr lang="zh-TW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Noto Sans CJK TC Black" pitchFamily="34" charset="-120"/>
                <a:ea typeface="Noto Sans CJK TC Black" pitchFamily="34" charset="-120"/>
              </a:rPr>
              <a:t>月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3B137EAC-D071-8802-EC2E-50265FCB12A9}"/>
              </a:ext>
            </a:extLst>
          </p:cNvPr>
          <p:cNvSpPr/>
          <p:nvPr/>
        </p:nvSpPr>
        <p:spPr>
          <a:xfrm>
            <a:off x="739086" y="2193282"/>
            <a:ext cx="69762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zh-TW" dirty="0">
                <a:solidFill>
                  <a:schemeClr val="tx1">
                    <a:lumMod val="75000"/>
                    <a:lumOff val="25000"/>
                  </a:schemeClr>
                </a:solidFill>
                <a:latin typeface="Noto Sans CJK TC Black" pitchFamily="34" charset="-120"/>
                <a:ea typeface="Noto Sans CJK TC Black" pitchFamily="34" charset="-120"/>
              </a:rPr>
              <a:t>12</a:t>
            </a:r>
            <a:r>
              <a:rPr lang="zh-TW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Noto Sans CJK TC Black" pitchFamily="34" charset="-120"/>
                <a:ea typeface="Noto Sans CJK TC Black" pitchFamily="34" charset="-120"/>
              </a:rPr>
              <a:t>月</a:t>
            </a:r>
          </a:p>
        </p:txBody>
      </p:sp>
      <p:sp>
        <p:nvSpPr>
          <p:cNvPr id="18" name="文字方塊 17">
            <a:extLst>
              <a:ext uri="{FF2B5EF4-FFF2-40B4-BE49-F238E27FC236}">
                <a16:creationId xmlns:a16="http://schemas.microsoft.com/office/drawing/2014/main" id="{6F98D9F5-1536-B730-C63E-B7FD41014D14}"/>
              </a:ext>
            </a:extLst>
          </p:cNvPr>
          <p:cNvSpPr txBox="1"/>
          <p:nvPr/>
        </p:nvSpPr>
        <p:spPr>
          <a:xfrm>
            <a:off x="1520661" y="2171771"/>
            <a:ext cx="61845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b="1" dirty="0">
                <a:solidFill>
                  <a:schemeClr val="accent5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113</a:t>
            </a:r>
            <a:r>
              <a:rPr lang="zh-TW" altLang="en-US" b="1" dirty="0">
                <a:solidFill>
                  <a:schemeClr val="accent5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年多元信託創新獎「最佳證券商財富管理信託優質獎」與「最佳有價證券信託創新優質獎」</a:t>
            </a:r>
            <a:endParaRPr lang="en-US" altLang="zh-TW" b="1" dirty="0">
              <a:solidFill>
                <a:schemeClr val="accent5">
                  <a:lumMod val="7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A96BB8C1-7719-9034-B123-E2C6591B4D51}"/>
              </a:ext>
            </a:extLst>
          </p:cNvPr>
          <p:cNvSpPr/>
          <p:nvPr/>
        </p:nvSpPr>
        <p:spPr>
          <a:xfrm>
            <a:off x="722919" y="3881665"/>
            <a:ext cx="6815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zh-TW" dirty="0">
                <a:solidFill>
                  <a:schemeClr val="tx1">
                    <a:lumMod val="75000"/>
                    <a:lumOff val="25000"/>
                  </a:schemeClr>
                </a:solidFill>
                <a:latin typeface="Noto Sans CJK TC Black" pitchFamily="34" charset="-120"/>
                <a:ea typeface="Noto Sans CJK TC Black" pitchFamily="34" charset="-120"/>
              </a:rPr>
              <a:t>10</a:t>
            </a:r>
            <a:r>
              <a:rPr lang="zh-TW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Noto Sans CJK TC Black" pitchFamily="34" charset="-120"/>
                <a:ea typeface="Noto Sans CJK TC Black" pitchFamily="34" charset="-120"/>
              </a:rPr>
              <a:t>月</a:t>
            </a:r>
          </a:p>
        </p:txBody>
      </p:sp>
      <p:sp>
        <p:nvSpPr>
          <p:cNvPr id="25" name="橢圓 24">
            <a:extLst>
              <a:ext uri="{FF2B5EF4-FFF2-40B4-BE49-F238E27FC236}">
                <a16:creationId xmlns:a16="http://schemas.microsoft.com/office/drawing/2014/main" id="{AE3252CD-FC84-0933-D952-19D971CA21C0}"/>
              </a:ext>
            </a:extLst>
          </p:cNvPr>
          <p:cNvSpPr/>
          <p:nvPr/>
        </p:nvSpPr>
        <p:spPr>
          <a:xfrm>
            <a:off x="1354808" y="2267791"/>
            <a:ext cx="167899" cy="184666"/>
          </a:xfrm>
          <a:prstGeom prst="ellipse">
            <a:avLst/>
          </a:prstGeom>
          <a:solidFill>
            <a:srgbClr val="922F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6" name="橢圓 25">
            <a:extLst>
              <a:ext uri="{FF2B5EF4-FFF2-40B4-BE49-F238E27FC236}">
                <a16:creationId xmlns:a16="http://schemas.microsoft.com/office/drawing/2014/main" id="{4B327ABD-6E68-1100-C651-8169E3DF0703}"/>
              </a:ext>
            </a:extLst>
          </p:cNvPr>
          <p:cNvSpPr/>
          <p:nvPr/>
        </p:nvSpPr>
        <p:spPr>
          <a:xfrm>
            <a:off x="1354810" y="3968866"/>
            <a:ext cx="167899" cy="184666"/>
          </a:xfrm>
          <a:prstGeom prst="ellipse">
            <a:avLst/>
          </a:prstGeom>
          <a:solidFill>
            <a:srgbClr val="922F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AutoShape 16" descr="國家品牌玉山獎官方網站">
            <a:extLst>
              <a:ext uri="{FF2B5EF4-FFF2-40B4-BE49-F238E27FC236}">
                <a16:creationId xmlns:a16="http://schemas.microsoft.com/office/drawing/2014/main" id="{E4189C9A-D84F-4914-2E2E-48D47ADBFD4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pic>
        <p:nvPicPr>
          <p:cNvPr id="6161" name="Picture 17">
            <a:extLst>
              <a:ext uri="{FF2B5EF4-FFF2-40B4-BE49-F238E27FC236}">
                <a16:creationId xmlns:a16="http://schemas.microsoft.com/office/drawing/2014/main" id="{984A034F-69EF-7247-F20D-6B77B16B2C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442" b="96137" l="1389" r="89815">
                        <a14:foregroundMark x1="24074" y1="58798" x2="36111" y2="42489"/>
                        <a14:foregroundMark x1="14352" y1="69957" x2="63889" y2="69957"/>
                        <a14:foregroundMark x1="14815" y1="67382" x2="62963" y2="68240"/>
                        <a14:foregroundMark x1="14352" y1="74249" x2="52778" y2="75536"/>
                        <a14:foregroundMark x1="13426" y1="74249" x2="17593" y2="6995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8382" y="4612194"/>
            <a:ext cx="1589141" cy="1714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2" name="橢圓 31">
            <a:extLst>
              <a:ext uri="{FF2B5EF4-FFF2-40B4-BE49-F238E27FC236}">
                <a16:creationId xmlns:a16="http://schemas.microsoft.com/office/drawing/2014/main" id="{EB281DAB-2799-5862-0206-E0304ABC3156}"/>
              </a:ext>
            </a:extLst>
          </p:cNvPr>
          <p:cNvSpPr/>
          <p:nvPr/>
        </p:nvSpPr>
        <p:spPr>
          <a:xfrm>
            <a:off x="1354808" y="4580241"/>
            <a:ext cx="176147" cy="214397"/>
          </a:xfrm>
          <a:prstGeom prst="ellipse">
            <a:avLst/>
          </a:prstGeom>
          <a:solidFill>
            <a:srgbClr val="922F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4" name="文字方塊 33">
            <a:extLst>
              <a:ext uri="{FF2B5EF4-FFF2-40B4-BE49-F238E27FC236}">
                <a16:creationId xmlns:a16="http://schemas.microsoft.com/office/drawing/2014/main" id="{4CE9883A-7D8F-C87A-6F3C-0107DB652501}"/>
              </a:ext>
            </a:extLst>
          </p:cNvPr>
          <p:cNvSpPr txBox="1"/>
          <p:nvPr/>
        </p:nvSpPr>
        <p:spPr>
          <a:xfrm>
            <a:off x="1563275" y="2882007"/>
            <a:ext cx="6197228" cy="8724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TW" altLang="en-US" b="1" dirty="0">
                <a:solidFill>
                  <a:schemeClr val="accent5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第</a:t>
            </a:r>
            <a:r>
              <a:rPr lang="en-US" altLang="zh-TW" b="1" dirty="0">
                <a:solidFill>
                  <a:schemeClr val="accent5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17</a:t>
            </a:r>
            <a:r>
              <a:rPr lang="zh-TW" altLang="en-US" b="1" dirty="0">
                <a:solidFill>
                  <a:schemeClr val="accent5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屆</a:t>
            </a:r>
            <a:r>
              <a:rPr lang="en-US" altLang="zh-TW" b="1" dirty="0">
                <a:solidFill>
                  <a:schemeClr val="accent5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TCSA</a:t>
            </a:r>
            <a:r>
              <a:rPr lang="zh-TW" altLang="en-US" b="1" dirty="0">
                <a:solidFill>
                  <a:schemeClr val="accent5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台灣企業永續獎「永續報告獎</a:t>
            </a:r>
            <a:r>
              <a:rPr lang="en-US" altLang="zh-TW" b="1" dirty="0">
                <a:solidFill>
                  <a:schemeClr val="accent5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-</a:t>
            </a:r>
            <a:r>
              <a:rPr lang="zh-TW" altLang="en-US" b="1" dirty="0">
                <a:solidFill>
                  <a:schemeClr val="accent5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金融與保險業組白金獎」、「職場福祉領袖獎」、「高齡友善領袖獎」</a:t>
            </a:r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1CCFC6A4-2417-5FEA-525B-0C6E38B0CCAC}"/>
              </a:ext>
            </a:extLst>
          </p:cNvPr>
          <p:cNvSpPr/>
          <p:nvPr/>
        </p:nvSpPr>
        <p:spPr>
          <a:xfrm>
            <a:off x="722919" y="2928941"/>
            <a:ext cx="70884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zh-TW" dirty="0">
                <a:solidFill>
                  <a:schemeClr val="tx1">
                    <a:lumMod val="75000"/>
                    <a:lumOff val="25000"/>
                  </a:schemeClr>
                </a:solidFill>
                <a:latin typeface="Noto Sans CJK TC Black" pitchFamily="34" charset="-120"/>
                <a:ea typeface="Noto Sans CJK TC Black" pitchFamily="34" charset="-120"/>
              </a:rPr>
              <a:t>11</a:t>
            </a:r>
            <a:r>
              <a:rPr lang="zh-TW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Noto Sans CJK TC Black" pitchFamily="34" charset="-120"/>
                <a:ea typeface="Noto Sans CJK TC Black" pitchFamily="34" charset="-120"/>
              </a:rPr>
              <a:t>月</a:t>
            </a:r>
          </a:p>
        </p:txBody>
      </p:sp>
      <p:sp>
        <p:nvSpPr>
          <p:cNvPr id="39" name="橢圓 38">
            <a:extLst>
              <a:ext uri="{FF2B5EF4-FFF2-40B4-BE49-F238E27FC236}">
                <a16:creationId xmlns:a16="http://schemas.microsoft.com/office/drawing/2014/main" id="{01BF60D8-E9D3-4873-3D9A-D08949C8CDEE}"/>
              </a:ext>
            </a:extLst>
          </p:cNvPr>
          <p:cNvSpPr/>
          <p:nvPr/>
        </p:nvSpPr>
        <p:spPr>
          <a:xfrm>
            <a:off x="1361132" y="3008764"/>
            <a:ext cx="167899" cy="184666"/>
          </a:xfrm>
          <a:prstGeom prst="ellipse">
            <a:avLst/>
          </a:prstGeom>
          <a:solidFill>
            <a:srgbClr val="922F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3" name="文字方塊 42">
            <a:extLst>
              <a:ext uri="{FF2B5EF4-FFF2-40B4-BE49-F238E27FC236}">
                <a16:creationId xmlns:a16="http://schemas.microsoft.com/office/drawing/2014/main" id="{52BF3219-EC33-3238-AD33-AC10E0F0C993}"/>
              </a:ext>
            </a:extLst>
          </p:cNvPr>
          <p:cNvSpPr txBox="1"/>
          <p:nvPr/>
        </p:nvSpPr>
        <p:spPr>
          <a:xfrm>
            <a:off x="1572413" y="3877617"/>
            <a:ext cx="640920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0" lang="en-US" altLang="zh-TW" sz="18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113</a:t>
            </a:r>
            <a:r>
              <a:rPr kumimoji="0" lang="zh-TW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F6DA4">
                    <a:lumMod val="75000"/>
                  </a:srgb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年「台北市中高齡者暨高齡者友善企業認證」</a:t>
            </a:r>
            <a:endParaRPr kumimoji="0" lang="en-US" altLang="zh-TW" sz="1800" b="1" i="0" u="none" strike="noStrike" kern="1200" cap="none" spc="0" normalizeH="0" baseline="0" noProof="0" dirty="0">
              <a:ln>
                <a:noFill/>
              </a:ln>
              <a:solidFill>
                <a:srgbClr val="CF6DA4">
                  <a:lumMod val="75000"/>
                </a:srgbClr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endParaRPr lang="en-US" altLang="zh-TW" b="1" dirty="0">
              <a:solidFill>
                <a:schemeClr val="accent5">
                  <a:lumMod val="75000"/>
                </a:schemeClr>
              </a:solidFill>
              <a:latin typeface="微軟正黑體" panose="020B0604030504040204" pitchFamily="34" charset="-120"/>
            </a:endParaRPr>
          </a:p>
          <a:p>
            <a:endParaRPr lang="zh-TW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4" name="文字方塊 43">
            <a:extLst>
              <a:ext uri="{FF2B5EF4-FFF2-40B4-BE49-F238E27FC236}">
                <a16:creationId xmlns:a16="http://schemas.microsoft.com/office/drawing/2014/main" id="{0B53AD4D-619B-C342-066B-779A03885393}"/>
              </a:ext>
            </a:extLst>
          </p:cNvPr>
          <p:cNvSpPr txBox="1"/>
          <p:nvPr/>
        </p:nvSpPr>
        <p:spPr>
          <a:xfrm>
            <a:off x="1580659" y="4489002"/>
            <a:ext cx="53318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0" lang="en-US" altLang="zh-TW" sz="1800" b="1" i="0" u="none" strike="noStrike" kern="1200" cap="none" spc="0" normalizeH="0" baseline="0" noProof="0" dirty="0">
                <a:ln>
                  <a:noFill/>
                </a:ln>
                <a:solidFill>
                  <a:srgbClr val="CF6DA4">
                    <a:lumMod val="75000"/>
                  </a:srgb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 113</a:t>
            </a:r>
            <a:r>
              <a:rPr kumimoji="0" lang="zh-TW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F6DA4">
                    <a:lumMod val="75000"/>
                  </a:srgb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年度</a:t>
            </a:r>
            <a:r>
              <a:rPr lang="zh-TW" altLang="en-US" b="1" dirty="0">
                <a:solidFill>
                  <a:srgbClr val="CF6DA4">
                    <a:lumMod val="75000"/>
                  </a:srgb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國家品牌玉山獎</a:t>
            </a:r>
            <a:r>
              <a:rPr kumimoji="0" lang="en-US" altLang="zh-TW" sz="1800" b="1" i="0" u="none" strike="noStrike" kern="1200" cap="none" spc="0" normalizeH="0" baseline="0" noProof="0" dirty="0">
                <a:ln>
                  <a:noFill/>
                </a:ln>
                <a:solidFill>
                  <a:srgbClr val="CF6DA4">
                    <a:lumMod val="75000"/>
                  </a:srgb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《</a:t>
            </a:r>
            <a:r>
              <a:rPr kumimoji="0" lang="zh-TW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F6DA4">
                    <a:lumMod val="75000"/>
                  </a:srgb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最佳</a:t>
            </a:r>
            <a:r>
              <a:rPr lang="zh-TW" altLang="en-US" b="1" dirty="0">
                <a:solidFill>
                  <a:srgbClr val="CF6DA4">
                    <a:lumMod val="75000"/>
                  </a:srgb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產品類</a:t>
            </a:r>
            <a:r>
              <a:rPr kumimoji="0" lang="zh-TW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F6DA4">
                    <a:lumMod val="75000"/>
                  </a:srgb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獎</a:t>
            </a:r>
            <a:r>
              <a:rPr kumimoji="0" lang="en-US" altLang="zh-TW" sz="1800" b="1" i="0" u="none" strike="noStrike" kern="1200" cap="none" spc="0" normalizeH="0" baseline="0" noProof="0" dirty="0">
                <a:ln>
                  <a:noFill/>
                </a:ln>
                <a:solidFill>
                  <a:srgbClr val="CF6DA4">
                    <a:lumMod val="75000"/>
                  </a:srgb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》《</a:t>
            </a:r>
            <a:r>
              <a:rPr kumimoji="0" lang="zh-TW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F6DA4">
                    <a:lumMod val="75000"/>
                  </a:srgb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得獎名稱╴╴╴</a:t>
            </a:r>
            <a:r>
              <a:rPr kumimoji="0" lang="en-US" altLang="zh-TW" sz="1800" b="1" i="0" u="none" strike="noStrike" kern="1200" cap="none" spc="0" normalizeH="0" baseline="0" noProof="0" dirty="0">
                <a:ln>
                  <a:noFill/>
                </a:ln>
                <a:solidFill>
                  <a:srgbClr val="CF6DA4">
                    <a:lumMod val="75000"/>
                  </a:srgb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ESG</a:t>
            </a:r>
            <a:r>
              <a:rPr kumimoji="0" lang="zh-TW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F6DA4">
                    <a:lumMod val="75000"/>
                  </a:srgb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智能永續數據平台</a:t>
            </a:r>
            <a:r>
              <a:rPr kumimoji="0" lang="en-US" altLang="zh-TW" sz="1800" b="1" i="0" u="none" strike="noStrike" kern="1200" cap="none" spc="0" normalizeH="0" baseline="0" noProof="0" dirty="0">
                <a:ln>
                  <a:noFill/>
                </a:ln>
                <a:solidFill>
                  <a:srgbClr val="CF6DA4">
                    <a:lumMod val="75000"/>
                  </a:srgb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》</a:t>
            </a:r>
            <a:r>
              <a:rPr kumimoji="0" lang="zh-TW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F6DA4">
                    <a:lumMod val="75000"/>
                  </a:srgb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；</a:t>
            </a:r>
            <a:r>
              <a:rPr kumimoji="0" lang="en-US" altLang="zh-TW" sz="1800" b="1" i="0" u="none" strike="noStrike" kern="1200" cap="none" spc="0" normalizeH="0" baseline="0" noProof="0" dirty="0">
                <a:ln>
                  <a:noFill/>
                </a:ln>
                <a:solidFill>
                  <a:srgbClr val="CF6DA4">
                    <a:lumMod val="75000"/>
                  </a:srgb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《</a:t>
            </a:r>
            <a:r>
              <a:rPr kumimoji="0" lang="zh-TW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F6DA4">
                    <a:lumMod val="75000"/>
                  </a:srgb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最佳人氣品牌類</a:t>
            </a:r>
            <a:r>
              <a:rPr kumimoji="0" lang="en-US" altLang="zh-TW" sz="1800" b="1" i="0" u="none" strike="noStrike" kern="1200" cap="none" spc="0" normalizeH="0" baseline="0" noProof="0" dirty="0">
                <a:ln>
                  <a:noFill/>
                </a:ln>
                <a:solidFill>
                  <a:srgbClr val="CF6DA4">
                    <a:lumMod val="75000"/>
                  </a:srgb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》</a:t>
            </a:r>
            <a:r>
              <a:rPr kumimoji="0" lang="zh-TW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F6DA4">
                    <a:lumMod val="75000"/>
                  </a:srgb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全國首獎  </a:t>
            </a:r>
            <a:r>
              <a:rPr kumimoji="0" lang="en-US" altLang="zh-TW" sz="1800" b="1" i="0" u="none" strike="noStrike" kern="1200" cap="none" spc="0" normalizeH="0" baseline="0" noProof="0" dirty="0">
                <a:ln>
                  <a:noFill/>
                </a:ln>
                <a:solidFill>
                  <a:srgbClr val="CF6DA4">
                    <a:lumMod val="75000"/>
                  </a:srgb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《</a:t>
            </a:r>
            <a:r>
              <a:rPr kumimoji="0" lang="zh-TW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F6DA4">
                    <a:lumMod val="75000"/>
                  </a:srgb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得獎名稱</a:t>
            </a:r>
            <a:r>
              <a:rPr kumimoji="0" lang="en-US" altLang="zh-TW" sz="1800" b="1" i="0" u="none" strike="noStrike" kern="1200" cap="none" spc="0" normalizeH="0" baseline="0" noProof="0" dirty="0">
                <a:ln>
                  <a:noFill/>
                </a:ln>
                <a:solidFill>
                  <a:srgbClr val="CF6DA4">
                    <a:lumMod val="75000"/>
                  </a:srgb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---</a:t>
            </a:r>
            <a:r>
              <a:rPr kumimoji="0" lang="zh-TW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F6DA4">
                    <a:lumMod val="75000"/>
                  </a:srgb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公平待客</a:t>
            </a:r>
            <a:r>
              <a:rPr kumimoji="0" lang="en-US" altLang="zh-TW" sz="1800" b="1" i="0" u="none" strike="noStrike" kern="1200" cap="none" spc="0" normalizeH="0" baseline="0" noProof="0" dirty="0">
                <a:ln>
                  <a:noFill/>
                </a:ln>
                <a:solidFill>
                  <a:srgbClr val="CF6DA4">
                    <a:lumMod val="75000"/>
                  </a:srgb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》</a:t>
            </a:r>
            <a:endParaRPr lang="zh-TW" altLang="en-US" b="1" dirty="0">
              <a:solidFill>
                <a:schemeClr val="accent5">
                  <a:lumMod val="7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5" name="矩形 44">
            <a:extLst>
              <a:ext uri="{FF2B5EF4-FFF2-40B4-BE49-F238E27FC236}">
                <a16:creationId xmlns:a16="http://schemas.microsoft.com/office/drawing/2014/main" id="{6590AB82-6F06-3CA2-759A-A2636997D0E0}"/>
              </a:ext>
            </a:extLst>
          </p:cNvPr>
          <p:cNvSpPr/>
          <p:nvPr/>
        </p:nvSpPr>
        <p:spPr>
          <a:xfrm>
            <a:off x="460375" y="4580242"/>
            <a:ext cx="94414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zh-TW" dirty="0">
                <a:solidFill>
                  <a:schemeClr val="tx1">
                    <a:lumMod val="75000"/>
                    <a:lumOff val="25000"/>
                  </a:schemeClr>
                </a:solidFill>
                <a:latin typeface="Noto Sans CJK TC Black" pitchFamily="34" charset="-120"/>
                <a:ea typeface="Noto Sans CJK TC Black" pitchFamily="34" charset="-120"/>
              </a:rPr>
              <a:t>10</a:t>
            </a:r>
            <a:r>
              <a:rPr lang="zh-TW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Noto Sans CJK TC Black" pitchFamily="34" charset="-120"/>
                <a:ea typeface="Noto Sans CJK TC Black" pitchFamily="34" charset="-120"/>
              </a:rPr>
              <a:t>月</a:t>
            </a:r>
          </a:p>
        </p:txBody>
      </p:sp>
      <p:sp>
        <p:nvSpPr>
          <p:cNvPr id="46" name="橢圓 45">
            <a:extLst>
              <a:ext uri="{FF2B5EF4-FFF2-40B4-BE49-F238E27FC236}">
                <a16:creationId xmlns:a16="http://schemas.microsoft.com/office/drawing/2014/main" id="{14505EE2-D223-8BF3-C670-B24DD61C854C}"/>
              </a:ext>
            </a:extLst>
          </p:cNvPr>
          <p:cNvSpPr/>
          <p:nvPr/>
        </p:nvSpPr>
        <p:spPr>
          <a:xfrm>
            <a:off x="1363056" y="5722307"/>
            <a:ext cx="167899" cy="184666"/>
          </a:xfrm>
          <a:prstGeom prst="ellipse">
            <a:avLst/>
          </a:prstGeom>
          <a:solidFill>
            <a:srgbClr val="922F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169746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44900-F3D8-401F-A08A-54CA2EC7C289}" type="slidenum">
              <a:rPr lang="zh-TW" altLang="en-US" smtClean="0"/>
              <a:t>15</a:t>
            </a:fld>
            <a:endParaRPr lang="zh-TW" altLang="en-US"/>
          </a:p>
        </p:txBody>
      </p:sp>
      <p:sp>
        <p:nvSpPr>
          <p:cNvPr id="3" name="矩形 2"/>
          <p:cNvSpPr/>
          <p:nvPr/>
        </p:nvSpPr>
        <p:spPr>
          <a:xfrm>
            <a:off x="644525" y="352465"/>
            <a:ext cx="3295086" cy="55399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TW" altLang="en-US" sz="3000" b="1" dirty="0">
                <a:ln w="12700">
                  <a:noFill/>
                  <a:prstDash val="solid"/>
                </a:ln>
                <a:latin typeface="Noto Sans CJK TC Black" pitchFamily="34" charset="-120"/>
                <a:ea typeface="Noto Sans CJK TC Black" pitchFamily="34" charset="-120"/>
              </a:rPr>
              <a:t>兆豐證券榮耀紀事</a:t>
            </a:r>
          </a:p>
        </p:txBody>
      </p:sp>
      <p:sp>
        <p:nvSpPr>
          <p:cNvPr id="4" name="AutoShape 7" descr="國家品牌玉山獎官方網站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cxnSp>
        <p:nvCxnSpPr>
          <p:cNvPr id="6" name="直線單箭頭接點 5"/>
          <p:cNvCxnSpPr>
            <a:cxnSpLocks/>
          </p:cNvCxnSpPr>
          <p:nvPr/>
        </p:nvCxnSpPr>
        <p:spPr>
          <a:xfrm flipV="1">
            <a:off x="1438760" y="1450104"/>
            <a:ext cx="0" cy="4424916"/>
          </a:xfrm>
          <a:prstGeom prst="straightConnector1">
            <a:avLst/>
          </a:prstGeom>
          <a:ln w="38100">
            <a:solidFill>
              <a:srgbClr val="922F51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字方塊 6"/>
          <p:cNvSpPr txBox="1"/>
          <p:nvPr/>
        </p:nvSpPr>
        <p:spPr>
          <a:xfrm>
            <a:off x="181944" y="1209780"/>
            <a:ext cx="11728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TW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Noto Sans CJK TC Black" pitchFamily="34" charset="-120"/>
                <a:ea typeface="Noto Sans CJK TC Black" pitchFamily="34" charset="-120"/>
              </a:rPr>
              <a:t>2024</a:t>
            </a:r>
            <a:r>
              <a:rPr lang="zh-TW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Noto Sans CJK TC Black" pitchFamily="34" charset="-120"/>
                <a:ea typeface="Noto Sans CJK TC Black" pitchFamily="34" charset="-120"/>
              </a:rPr>
              <a:t>年</a:t>
            </a:r>
          </a:p>
        </p:txBody>
      </p:sp>
      <p:sp>
        <p:nvSpPr>
          <p:cNvPr id="8" name="橢圓 7"/>
          <p:cNvSpPr/>
          <p:nvPr/>
        </p:nvSpPr>
        <p:spPr>
          <a:xfrm>
            <a:off x="1354810" y="1762553"/>
            <a:ext cx="167899" cy="184666"/>
          </a:xfrm>
          <a:prstGeom prst="ellipse">
            <a:avLst/>
          </a:prstGeom>
          <a:solidFill>
            <a:srgbClr val="922F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3" name="文字方塊 12"/>
          <p:cNvSpPr txBox="1"/>
          <p:nvPr/>
        </p:nvSpPr>
        <p:spPr>
          <a:xfrm>
            <a:off x="1524754" y="1670220"/>
            <a:ext cx="64568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chemeClr val="accent5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四度榮獲金管會評核公平待客前</a:t>
            </a:r>
            <a:r>
              <a:rPr lang="en-US" altLang="zh-TW" b="1" dirty="0">
                <a:solidFill>
                  <a:schemeClr val="accent5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25%</a:t>
            </a:r>
            <a:r>
              <a:rPr lang="zh-TW" altLang="en-US" b="1" dirty="0">
                <a:solidFill>
                  <a:schemeClr val="accent5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肯定之大型綜合券商</a:t>
            </a:r>
          </a:p>
        </p:txBody>
      </p:sp>
      <p:sp>
        <p:nvSpPr>
          <p:cNvPr id="9" name="矩形 8"/>
          <p:cNvSpPr/>
          <p:nvPr/>
        </p:nvSpPr>
        <p:spPr>
          <a:xfrm>
            <a:off x="892257" y="1683406"/>
            <a:ext cx="5485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zh-TW" dirty="0">
                <a:solidFill>
                  <a:schemeClr val="tx1">
                    <a:lumMod val="75000"/>
                    <a:lumOff val="25000"/>
                  </a:schemeClr>
                </a:solidFill>
                <a:latin typeface="Noto Sans CJK TC Black" pitchFamily="34" charset="-120"/>
                <a:ea typeface="Noto Sans CJK TC Black" pitchFamily="34" charset="-120"/>
              </a:rPr>
              <a:t>7</a:t>
            </a:r>
            <a:r>
              <a:rPr lang="zh-TW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Noto Sans CJK TC Black" pitchFamily="34" charset="-120"/>
                <a:ea typeface="Noto Sans CJK TC Black" pitchFamily="34" charset="-120"/>
              </a:rPr>
              <a:t>月</a:t>
            </a:r>
          </a:p>
        </p:txBody>
      </p:sp>
      <p:sp>
        <p:nvSpPr>
          <p:cNvPr id="17" name="矩形 16"/>
          <p:cNvSpPr/>
          <p:nvPr/>
        </p:nvSpPr>
        <p:spPr>
          <a:xfrm>
            <a:off x="739086" y="2193282"/>
            <a:ext cx="69762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zh-TW" dirty="0">
                <a:solidFill>
                  <a:schemeClr val="tx1">
                    <a:lumMod val="75000"/>
                    <a:lumOff val="25000"/>
                  </a:schemeClr>
                </a:solidFill>
                <a:latin typeface="Noto Sans CJK TC Black" pitchFamily="34" charset="-120"/>
                <a:ea typeface="Noto Sans CJK TC Black" pitchFamily="34" charset="-120"/>
              </a:rPr>
              <a:t>6</a:t>
            </a:r>
            <a:r>
              <a:rPr lang="zh-TW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Noto Sans CJK TC Black" pitchFamily="34" charset="-120"/>
                <a:ea typeface="Noto Sans CJK TC Black" pitchFamily="34" charset="-120"/>
              </a:rPr>
              <a:t>月</a:t>
            </a:r>
          </a:p>
        </p:txBody>
      </p:sp>
      <p:sp>
        <p:nvSpPr>
          <p:cNvPr id="18" name="文字方塊 17"/>
          <p:cNvSpPr txBox="1"/>
          <p:nvPr/>
        </p:nvSpPr>
        <p:spPr>
          <a:xfrm>
            <a:off x="1520661" y="2171771"/>
            <a:ext cx="61845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chemeClr val="accent5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榮獲第</a:t>
            </a:r>
            <a:r>
              <a:rPr lang="en-US" altLang="zh-TW" b="1" dirty="0">
                <a:solidFill>
                  <a:schemeClr val="accent5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21</a:t>
            </a:r>
            <a:r>
              <a:rPr lang="zh-TW" altLang="en-US" b="1" dirty="0">
                <a:solidFill>
                  <a:schemeClr val="accent5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屆國家品牌玉山獎</a:t>
            </a:r>
            <a:r>
              <a:rPr lang="en-US" altLang="zh-TW" b="1" dirty="0">
                <a:solidFill>
                  <a:schemeClr val="accent5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《</a:t>
            </a:r>
            <a:r>
              <a:rPr lang="zh-TW" altLang="en-US" b="1" dirty="0">
                <a:solidFill>
                  <a:schemeClr val="accent5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傑出企業獎</a:t>
            </a:r>
            <a:r>
              <a:rPr lang="en-US" altLang="zh-TW" b="1" dirty="0">
                <a:solidFill>
                  <a:schemeClr val="accent5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》《</a:t>
            </a:r>
            <a:r>
              <a:rPr lang="zh-TW" altLang="en-US" b="1" dirty="0">
                <a:solidFill>
                  <a:schemeClr val="accent5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最佳產品獎：兆好貸</a:t>
            </a:r>
            <a:r>
              <a:rPr lang="en-US" altLang="zh-TW" b="1" dirty="0">
                <a:solidFill>
                  <a:schemeClr val="accent5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》</a:t>
            </a:r>
          </a:p>
        </p:txBody>
      </p:sp>
      <p:sp>
        <p:nvSpPr>
          <p:cNvPr id="23" name="矩形 22"/>
          <p:cNvSpPr/>
          <p:nvPr/>
        </p:nvSpPr>
        <p:spPr>
          <a:xfrm>
            <a:off x="855968" y="3881665"/>
            <a:ext cx="5485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zh-TW" dirty="0">
                <a:solidFill>
                  <a:schemeClr val="tx1">
                    <a:lumMod val="75000"/>
                    <a:lumOff val="25000"/>
                  </a:schemeClr>
                </a:solidFill>
                <a:latin typeface="Noto Sans CJK TC Black" pitchFamily="34" charset="-120"/>
                <a:ea typeface="Noto Sans CJK TC Black" pitchFamily="34" charset="-120"/>
              </a:rPr>
              <a:t>4</a:t>
            </a:r>
            <a:r>
              <a:rPr lang="zh-TW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Noto Sans CJK TC Black" pitchFamily="34" charset="-120"/>
                <a:ea typeface="Noto Sans CJK TC Black" pitchFamily="34" charset="-120"/>
              </a:rPr>
              <a:t>月</a:t>
            </a:r>
          </a:p>
        </p:txBody>
      </p:sp>
      <p:sp>
        <p:nvSpPr>
          <p:cNvPr id="25" name="橢圓 24"/>
          <p:cNvSpPr/>
          <p:nvPr/>
        </p:nvSpPr>
        <p:spPr>
          <a:xfrm>
            <a:off x="1354808" y="2267791"/>
            <a:ext cx="167899" cy="184666"/>
          </a:xfrm>
          <a:prstGeom prst="ellipse">
            <a:avLst/>
          </a:prstGeom>
          <a:solidFill>
            <a:srgbClr val="922F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6" name="橢圓 25"/>
          <p:cNvSpPr/>
          <p:nvPr/>
        </p:nvSpPr>
        <p:spPr>
          <a:xfrm>
            <a:off x="1354810" y="3968866"/>
            <a:ext cx="167899" cy="184666"/>
          </a:xfrm>
          <a:prstGeom prst="ellipse">
            <a:avLst/>
          </a:prstGeom>
          <a:solidFill>
            <a:srgbClr val="922F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AutoShape 16" descr="國家品牌玉山獎官方網站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pic>
        <p:nvPicPr>
          <p:cNvPr id="6161" name="Picture 17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442" b="96137" l="1389" r="89815">
                        <a14:foregroundMark x1="24074" y1="58798" x2="36111" y2="42489"/>
                        <a14:foregroundMark x1="14352" y1="69957" x2="63889" y2="69957"/>
                        <a14:foregroundMark x1="14815" y1="67382" x2="62963" y2="68240"/>
                        <a14:foregroundMark x1="14352" y1="74249" x2="52778" y2="75536"/>
                        <a14:foregroundMark x1="13426" y1="74249" x2="17593" y2="6995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8382" y="4612194"/>
            <a:ext cx="1589141" cy="1714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2" name="橢圓 31"/>
          <p:cNvSpPr/>
          <p:nvPr/>
        </p:nvSpPr>
        <p:spPr>
          <a:xfrm>
            <a:off x="1363056" y="5055075"/>
            <a:ext cx="167899" cy="184666"/>
          </a:xfrm>
          <a:prstGeom prst="ellipse">
            <a:avLst/>
          </a:prstGeom>
          <a:solidFill>
            <a:srgbClr val="922F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4" name="文字方塊 33">
            <a:extLst>
              <a:ext uri="{FF2B5EF4-FFF2-40B4-BE49-F238E27FC236}">
                <a16:creationId xmlns:a16="http://schemas.microsoft.com/office/drawing/2014/main" id="{8CBF4BDD-50E4-48FA-944C-E63D4F0439D4}"/>
              </a:ext>
            </a:extLst>
          </p:cNvPr>
          <p:cNvSpPr txBox="1"/>
          <p:nvPr/>
        </p:nvSpPr>
        <p:spPr>
          <a:xfrm>
            <a:off x="1563275" y="2882007"/>
            <a:ext cx="6197228" cy="8724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TW" altLang="en-US" b="1" dirty="0">
                <a:solidFill>
                  <a:schemeClr val="accent5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榮獲經濟日報第</a:t>
            </a:r>
            <a:r>
              <a:rPr lang="en-US" altLang="zh-TW" b="1" dirty="0">
                <a:solidFill>
                  <a:schemeClr val="accent5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14</a:t>
            </a:r>
            <a:r>
              <a:rPr lang="zh-TW" altLang="en-US" b="1" dirty="0">
                <a:solidFill>
                  <a:schemeClr val="accent5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屆「權民搶百萬」競賽券商特別獎</a:t>
            </a:r>
            <a:r>
              <a:rPr lang="en-US" altLang="zh-TW" b="1" dirty="0">
                <a:solidFill>
                  <a:schemeClr val="accent5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--《</a:t>
            </a:r>
            <a:r>
              <a:rPr lang="zh-TW" altLang="en-US" b="1" dirty="0">
                <a:solidFill>
                  <a:schemeClr val="accent5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權民實動王</a:t>
            </a:r>
            <a:r>
              <a:rPr lang="en-US" altLang="zh-TW" b="1" dirty="0">
                <a:solidFill>
                  <a:schemeClr val="accent5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》</a:t>
            </a:r>
            <a:endParaRPr lang="zh-TW" altLang="en-US" b="1" dirty="0">
              <a:solidFill>
                <a:schemeClr val="accent5">
                  <a:lumMod val="7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37A21980-6C4C-4830-B0E9-24471BD58621}"/>
              </a:ext>
            </a:extLst>
          </p:cNvPr>
          <p:cNvSpPr/>
          <p:nvPr/>
        </p:nvSpPr>
        <p:spPr>
          <a:xfrm>
            <a:off x="832492" y="2928941"/>
            <a:ext cx="5992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zh-TW" dirty="0">
                <a:solidFill>
                  <a:schemeClr val="tx1">
                    <a:lumMod val="75000"/>
                    <a:lumOff val="25000"/>
                  </a:schemeClr>
                </a:solidFill>
                <a:latin typeface="Noto Sans CJK TC Black" pitchFamily="34" charset="-120"/>
                <a:ea typeface="Noto Sans CJK TC Black" pitchFamily="34" charset="-120"/>
              </a:rPr>
              <a:t>5</a:t>
            </a:r>
            <a:r>
              <a:rPr lang="zh-TW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Noto Sans CJK TC Black" pitchFamily="34" charset="-120"/>
                <a:ea typeface="Noto Sans CJK TC Black" pitchFamily="34" charset="-120"/>
              </a:rPr>
              <a:t>月</a:t>
            </a:r>
          </a:p>
        </p:txBody>
      </p:sp>
      <p:sp>
        <p:nvSpPr>
          <p:cNvPr id="39" name="橢圓 38">
            <a:extLst>
              <a:ext uri="{FF2B5EF4-FFF2-40B4-BE49-F238E27FC236}">
                <a16:creationId xmlns:a16="http://schemas.microsoft.com/office/drawing/2014/main" id="{00A78EA0-61AF-4818-93AE-13883EE8495C}"/>
              </a:ext>
            </a:extLst>
          </p:cNvPr>
          <p:cNvSpPr/>
          <p:nvPr/>
        </p:nvSpPr>
        <p:spPr>
          <a:xfrm>
            <a:off x="1361132" y="3008764"/>
            <a:ext cx="167899" cy="184666"/>
          </a:xfrm>
          <a:prstGeom prst="ellipse">
            <a:avLst/>
          </a:prstGeom>
          <a:solidFill>
            <a:srgbClr val="922F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3" name="文字方塊 42">
            <a:extLst>
              <a:ext uri="{FF2B5EF4-FFF2-40B4-BE49-F238E27FC236}">
                <a16:creationId xmlns:a16="http://schemas.microsoft.com/office/drawing/2014/main" id="{514A1A0A-B4F4-4760-8E0E-75AE72425846}"/>
              </a:ext>
            </a:extLst>
          </p:cNvPr>
          <p:cNvSpPr txBox="1"/>
          <p:nvPr/>
        </p:nvSpPr>
        <p:spPr>
          <a:xfrm>
            <a:off x="1572413" y="3877617"/>
            <a:ext cx="640920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chemeClr val="accent5">
                    <a:lumMod val="75000"/>
                  </a:schemeClr>
                </a:solidFill>
                <a:latin typeface="微軟正黑體" panose="020B0604030504040204" pitchFamily="34" charset="-120"/>
              </a:rPr>
              <a:t>榮獲台灣證券交易所「</a:t>
            </a:r>
            <a:r>
              <a:rPr lang="en-US" altLang="zh-TW" b="1" dirty="0">
                <a:solidFill>
                  <a:schemeClr val="accent5">
                    <a:lumMod val="75000"/>
                  </a:schemeClr>
                </a:solidFill>
                <a:latin typeface="微軟正黑體" panose="020B0604030504040204" pitchFamily="34" charset="-120"/>
              </a:rPr>
              <a:t>113</a:t>
            </a:r>
            <a:r>
              <a:rPr lang="zh-TW" altLang="en-US" b="1" dirty="0">
                <a:solidFill>
                  <a:schemeClr val="accent5">
                    <a:lumMod val="75000"/>
                  </a:schemeClr>
                </a:solidFill>
                <a:latin typeface="微軟正黑體" panose="020B0604030504040204" pitchFamily="34" charset="-120"/>
              </a:rPr>
              <a:t>年度第一季上市股票造市者競賽獎」</a:t>
            </a:r>
            <a:r>
              <a:rPr lang="en-US" altLang="zh-TW" b="1" dirty="0">
                <a:solidFill>
                  <a:schemeClr val="accent5">
                    <a:lumMod val="75000"/>
                  </a:schemeClr>
                </a:solidFill>
                <a:latin typeface="微軟正黑體" panose="020B0604030504040204" pitchFamily="34" charset="-120"/>
              </a:rPr>
              <a:t>《ESG</a:t>
            </a:r>
            <a:r>
              <a:rPr lang="zh-TW" altLang="en-US" b="1" dirty="0">
                <a:solidFill>
                  <a:schemeClr val="accent5">
                    <a:lumMod val="75000"/>
                  </a:schemeClr>
                </a:solidFill>
                <a:latin typeface="微軟正黑體" panose="020B0604030504040204" pitchFamily="34" charset="-120"/>
              </a:rPr>
              <a:t>專屬獎</a:t>
            </a:r>
            <a:r>
              <a:rPr lang="en-US" altLang="zh-TW" b="1" dirty="0">
                <a:solidFill>
                  <a:schemeClr val="accent5">
                    <a:lumMod val="75000"/>
                  </a:schemeClr>
                </a:solidFill>
                <a:latin typeface="微軟正黑體" panose="020B0604030504040204" pitchFamily="34" charset="-120"/>
              </a:rPr>
              <a:t>》</a:t>
            </a:r>
            <a:r>
              <a:rPr lang="zh-TW" altLang="en-US" b="1" dirty="0">
                <a:solidFill>
                  <a:schemeClr val="accent5">
                    <a:lumMod val="75000"/>
                  </a:schemeClr>
                </a:solidFill>
                <a:latin typeface="微軟正黑體" panose="020B0604030504040204" pitchFamily="34" charset="-120"/>
              </a:rPr>
              <a:t>；「</a:t>
            </a:r>
            <a:r>
              <a:rPr lang="en-US" altLang="zh-TW" b="1" dirty="0">
                <a:solidFill>
                  <a:schemeClr val="accent5">
                    <a:lumMod val="75000"/>
                  </a:schemeClr>
                </a:solidFill>
                <a:latin typeface="微軟正黑體" panose="020B0604030504040204" pitchFamily="34" charset="-120"/>
              </a:rPr>
              <a:t> 113</a:t>
            </a:r>
            <a:r>
              <a:rPr lang="zh-TW" altLang="en-US" b="1" dirty="0">
                <a:solidFill>
                  <a:schemeClr val="accent5">
                    <a:lumMod val="75000"/>
                  </a:schemeClr>
                </a:solidFill>
                <a:latin typeface="微軟正黑體" panose="020B0604030504040204" pitchFamily="34" charset="-120"/>
              </a:rPr>
              <a:t>年度第一季上櫃股票造市者競賽獎」</a:t>
            </a:r>
            <a:r>
              <a:rPr lang="en-US" altLang="zh-TW" b="1" dirty="0">
                <a:solidFill>
                  <a:schemeClr val="accent5">
                    <a:lumMod val="75000"/>
                  </a:schemeClr>
                </a:solidFill>
                <a:latin typeface="微軟正黑體" panose="020B0604030504040204" pitchFamily="34" charset="-120"/>
              </a:rPr>
              <a:t>《</a:t>
            </a:r>
            <a:r>
              <a:rPr lang="zh-TW" altLang="en-US" b="1" dirty="0">
                <a:solidFill>
                  <a:schemeClr val="accent5">
                    <a:lumMod val="75000"/>
                  </a:schemeClr>
                </a:solidFill>
                <a:latin typeface="微軟正黑體" panose="020B0604030504040204" pitchFamily="34" charset="-120"/>
              </a:rPr>
              <a:t>造市有成獎</a:t>
            </a:r>
            <a:r>
              <a:rPr lang="en-US" altLang="zh-TW" b="1" dirty="0">
                <a:solidFill>
                  <a:schemeClr val="accent5">
                    <a:lumMod val="75000"/>
                  </a:schemeClr>
                </a:solidFill>
                <a:latin typeface="微軟正黑體" panose="020B0604030504040204" pitchFamily="34" charset="-120"/>
              </a:rPr>
              <a:t>》</a:t>
            </a:r>
            <a:r>
              <a:rPr lang="zh-TW" altLang="en-US" b="1" dirty="0">
                <a:solidFill>
                  <a:schemeClr val="accent5">
                    <a:lumMod val="75000"/>
                  </a:schemeClr>
                </a:solidFill>
                <a:latin typeface="微軟正黑體" panose="020B0604030504040204" pitchFamily="34" charset="-120"/>
              </a:rPr>
              <a:t>第三名</a:t>
            </a:r>
            <a:endParaRPr lang="en-US" altLang="zh-TW" b="1" dirty="0">
              <a:solidFill>
                <a:schemeClr val="accent5">
                  <a:lumMod val="75000"/>
                </a:schemeClr>
              </a:solidFill>
              <a:latin typeface="微軟正黑體" panose="020B0604030504040204" pitchFamily="34" charset="-120"/>
            </a:endParaRPr>
          </a:p>
          <a:p>
            <a:endParaRPr lang="zh-TW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4" name="文字方塊 43">
            <a:extLst>
              <a:ext uri="{FF2B5EF4-FFF2-40B4-BE49-F238E27FC236}">
                <a16:creationId xmlns:a16="http://schemas.microsoft.com/office/drawing/2014/main" id="{BF4E6195-7890-4FC5-82D0-C8FC609FB631}"/>
              </a:ext>
            </a:extLst>
          </p:cNvPr>
          <p:cNvSpPr txBox="1"/>
          <p:nvPr/>
        </p:nvSpPr>
        <p:spPr>
          <a:xfrm>
            <a:off x="1633353" y="4962741"/>
            <a:ext cx="527917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b="1" dirty="0">
                <a:solidFill>
                  <a:schemeClr val="accent5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113</a:t>
            </a:r>
            <a:r>
              <a:rPr lang="zh-TW" altLang="en-US" b="1" dirty="0">
                <a:solidFill>
                  <a:schemeClr val="accent5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年度卓越雜誌舉辦卓越證券評比金控類</a:t>
            </a:r>
            <a:r>
              <a:rPr lang="en-US" altLang="zh-TW" b="1" dirty="0">
                <a:solidFill>
                  <a:schemeClr val="accent5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《</a:t>
            </a:r>
            <a:r>
              <a:rPr lang="zh-TW" altLang="en-US" b="1" dirty="0">
                <a:solidFill>
                  <a:schemeClr val="accent5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最佳服務品質獎</a:t>
            </a:r>
            <a:r>
              <a:rPr lang="en-US" altLang="zh-TW" b="1" dirty="0">
                <a:solidFill>
                  <a:schemeClr val="accent5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》</a:t>
            </a:r>
            <a:endParaRPr lang="zh-TW" altLang="en-US" b="1" dirty="0">
              <a:solidFill>
                <a:schemeClr val="accent5">
                  <a:lumMod val="7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kumimoji="0" lang="zh-TW" altLang="en-US" sz="1800" b="1" i="0" u="none" strike="noStrike" kern="1200" cap="none" spc="0" normalizeH="0" baseline="0" noProof="0" dirty="0">
              <a:ln>
                <a:noFill/>
              </a:ln>
              <a:solidFill>
                <a:srgbClr val="CF6DA4">
                  <a:lumMod val="75000"/>
                </a:srgbClr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endParaRPr lang="zh-TW" altLang="en-US" b="1" dirty="0">
              <a:solidFill>
                <a:schemeClr val="accent5">
                  <a:lumMod val="7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5" name="矩形 44">
            <a:extLst>
              <a:ext uri="{FF2B5EF4-FFF2-40B4-BE49-F238E27FC236}">
                <a16:creationId xmlns:a16="http://schemas.microsoft.com/office/drawing/2014/main" id="{A4FA9A29-E94A-4DAA-B83E-5A238B9C9235}"/>
              </a:ext>
            </a:extLst>
          </p:cNvPr>
          <p:cNvSpPr/>
          <p:nvPr/>
        </p:nvSpPr>
        <p:spPr>
          <a:xfrm>
            <a:off x="746500" y="4962742"/>
            <a:ext cx="64255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zh-TW" dirty="0">
                <a:solidFill>
                  <a:schemeClr val="tx1">
                    <a:lumMod val="75000"/>
                    <a:lumOff val="25000"/>
                  </a:schemeClr>
                </a:solidFill>
                <a:latin typeface="Noto Sans CJK TC Black" pitchFamily="34" charset="-120"/>
                <a:ea typeface="Noto Sans CJK TC Black" pitchFamily="34" charset="-120"/>
              </a:rPr>
              <a:t>3</a:t>
            </a:r>
            <a:r>
              <a:rPr lang="zh-TW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Noto Sans CJK TC Black" pitchFamily="34" charset="-120"/>
                <a:ea typeface="Noto Sans CJK TC Black" pitchFamily="34" charset="-120"/>
              </a:rPr>
              <a:t>月</a:t>
            </a:r>
          </a:p>
        </p:txBody>
      </p:sp>
      <p:sp>
        <p:nvSpPr>
          <p:cNvPr id="46" name="橢圓 45">
            <a:extLst>
              <a:ext uri="{FF2B5EF4-FFF2-40B4-BE49-F238E27FC236}">
                <a16:creationId xmlns:a16="http://schemas.microsoft.com/office/drawing/2014/main" id="{804D2931-26CF-4A20-89CC-9C4E018942A1}"/>
              </a:ext>
            </a:extLst>
          </p:cNvPr>
          <p:cNvSpPr/>
          <p:nvPr/>
        </p:nvSpPr>
        <p:spPr>
          <a:xfrm>
            <a:off x="1363056" y="5722307"/>
            <a:ext cx="167899" cy="184666"/>
          </a:xfrm>
          <a:prstGeom prst="ellipse">
            <a:avLst/>
          </a:prstGeom>
          <a:solidFill>
            <a:srgbClr val="922F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515631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44900-F3D8-401F-A08A-54CA2EC7C289}" type="slidenum">
              <a:rPr lang="zh-TW" altLang="en-US" smtClean="0"/>
              <a:t>16</a:t>
            </a:fld>
            <a:endParaRPr lang="zh-TW" altLang="en-US"/>
          </a:p>
        </p:txBody>
      </p:sp>
      <p:sp>
        <p:nvSpPr>
          <p:cNvPr id="3" name="矩形 2"/>
          <p:cNvSpPr/>
          <p:nvPr/>
        </p:nvSpPr>
        <p:spPr>
          <a:xfrm>
            <a:off x="644525" y="352465"/>
            <a:ext cx="3295086" cy="55399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TW" altLang="en-US" sz="3000" b="1" dirty="0">
                <a:ln w="12700">
                  <a:noFill/>
                  <a:prstDash val="solid"/>
                </a:ln>
                <a:latin typeface="Noto Sans CJK TC Black" pitchFamily="34" charset="-120"/>
                <a:ea typeface="Noto Sans CJK TC Black" pitchFamily="34" charset="-120"/>
              </a:rPr>
              <a:t>兆豐證券榮耀紀事</a:t>
            </a:r>
          </a:p>
        </p:txBody>
      </p:sp>
      <p:sp>
        <p:nvSpPr>
          <p:cNvPr id="4" name="AutoShape 7" descr="國家品牌玉山獎官方網站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cxnSp>
        <p:nvCxnSpPr>
          <p:cNvPr id="6" name="直線單箭頭接點 5"/>
          <p:cNvCxnSpPr>
            <a:cxnSpLocks/>
          </p:cNvCxnSpPr>
          <p:nvPr/>
        </p:nvCxnSpPr>
        <p:spPr>
          <a:xfrm flipV="1">
            <a:off x="1438760" y="1450104"/>
            <a:ext cx="0" cy="4424916"/>
          </a:xfrm>
          <a:prstGeom prst="straightConnector1">
            <a:avLst/>
          </a:prstGeom>
          <a:ln w="38100">
            <a:solidFill>
              <a:srgbClr val="922F51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字方塊 6"/>
          <p:cNvSpPr txBox="1"/>
          <p:nvPr/>
        </p:nvSpPr>
        <p:spPr>
          <a:xfrm>
            <a:off x="181944" y="1209780"/>
            <a:ext cx="11728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TW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Noto Sans CJK TC Black" pitchFamily="34" charset="-120"/>
                <a:ea typeface="Noto Sans CJK TC Black" pitchFamily="34" charset="-120"/>
              </a:rPr>
              <a:t>2024</a:t>
            </a:r>
            <a:r>
              <a:rPr lang="zh-TW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Noto Sans CJK TC Black" pitchFamily="34" charset="-120"/>
                <a:ea typeface="Noto Sans CJK TC Black" pitchFamily="34" charset="-120"/>
              </a:rPr>
              <a:t>年</a:t>
            </a:r>
          </a:p>
        </p:txBody>
      </p:sp>
      <p:sp>
        <p:nvSpPr>
          <p:cNvPr id="8" name="橢圓 7"/>
          <p:cNvSpPr/>
          <p:nvPr/>
        </p:nvSpPr>
        <p:spPr>
          <a:xfrm>
            <a:off x="1354810" y="1762553"/>
            <a:ext cx="167899" cy="184666"/>
          </a:xfrm>
          <a:prstGeom prst="ellipse">
            <a:avLst/>
          </a:prstGeom>
          <a:solidFill>
            <a:srgbClr val="922F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3" name="文字方塊 12"/>
          <p:cNvSpPr txBox="1"/>
          <p:nvPr/>
        </p:nvSpPr>
        <p:spPr>
          <a:xfrm>
            <a:off x="1524754" y="1670220"/>
            <a:ext cx="64568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b="1" dirty="0">
                <a:solidFill>
                  <a:schemeClr val="accent5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112</a:t>
            </a:r>
            <a:r>
              <a:rPr lang="zh-TW" altLang="en-US" b="1" dirty="0">
                <a:solidFill>
                  <a:schemeClr val="accent5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年度上櫃股票造市者競賽獎勵活動</a:t>
            </a:r>
            <a:r>
              <a:rPr lang="en-US" altLang="zh-TW" b="1" dirty="0">
                <a:solidFill>
                  <a:schemeClr val="accent5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《</a:t>
            </a:r>
            <a:r>
              <a:rPr lang="zh-TW" altLang="en-US" b="1" dirty="0">
                <a:solidFill>
                  <a:schemeClr val="accent5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登峰造極獎</a:t>
            </a:r>
            <a:r>
              <a:rPr lang="en-US" altLang="zh-TW" b="1" dirty="0">
                <a:solidFill>
                  <a:schemeClr val="accent5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》</a:t>
            </a:r>
            <a:r>
              <a:rPr lang="zh-TW" altLang="en-US" b="1" dirty="0">
                <a:solidFill>
                  <a:schemeClr val="accent5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第一季第三名、第二季第三名</a:t>
            </a:r>
          </a:p>
        </p:txBody>
      </p:sp>
      <p:sp>
        <p:nvSpPr>
          <p:cNvPr id="9" name="矩形 8"/>
          <p:cNvSpPr/>
          <p:nvPr/>
        </p:nvSpPr>
        <p:spPr>
          <a:xfrm>
            <a:off x="892257" y="1683406"/>
            <a:ext cx="5485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zh-TW" dirty="0">
                <a:solidFill>
                  <a:schemeClr val="tx1">
                    <a:lumMod val="75000"/>
                    <a:lumOff val="25000"/>
                  </a:schemeClr>
                </a:solidFill>
                <a:latin typeface="Noto Sans CJK TC Black" pitchFamily="34" charset="-120"/>
                <a:ea typeface="Noto Sans CJK TC Black" pitchFamily="34" charset="-120"/>
              </a:rPr>
              <a:t>1</a:t>
            </a:r>
            <a:r>
              <a:rPr lang="zh-TW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Noto Sans CJK TC Black" pitchFamily="34" charset="-120"/>
                <a:ea typeface="Noto Sans CJK TC Black" pitchFamily="34" charset="-120"/>
              </a:rPr>
              <a:t>月</a:t>
            </a:r>
          </a:p>
        </p:txBody>
      </p:sp>
      <p:sp>
        <p:nvSpPr>
          <p:cNvPr id="17" name="矩形 16"/>
          <p:cNvSpPr/>
          <p:nvPr/>
        </p:nvSpPr>
        <p:spPr>
          <a:xfrm>
            <a:off x="832492" y="2465980"/>
            <a:ext cx="6042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zh-TW" dirty="0">
                <a:solidFill>
                  <a:schemeClr val="tx1">
                    <a:lumMod val="75000"/>
                    <a:lumOff val="25000"/>
                  </a:schemeClr>
                </a:solidFill>
                <a:latin typeface="Noto Sans CJK TC Black" pitchFamily="34" charset="-120"/>
                <a:ea typeface="Noto Sans CJK TC Black" pitchFamily="34" charset="-120"/>
              </a:rPr>
              <a:t>1</a:t>
            </a:r>
            <a:r>
              <a:rPr lang="zh-TW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Noto Sans CJK TC Black" pitchFamily="34" charset="-120"/>
                <a:ea typeface="Noto Sans CJK TC Black" pitchFamily="34" charset="-120"/>
              </a:rPr>
              <a:t>月</a:t>
            </a:r>
          </a:p>
        </p:txBody>
      </p:sp>
      <p:sp>
        <p:nvSpPr>
          <p:cNvPr id="18" name="文字方塊 17"/>
          <p:cNvSpPr txBox="1"/>
          <p:nvPr/>
        </p:nvSpPr>
        <p:spPr>
          <a:xfrm>
            <a:off x="1585528" y="2562613"/>
            <a:ext cx="6119709" cy="366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chemeClr val="accent5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榮獲工商時報第</a:t>
            </a:r>
            <a:r>
              <a:rPr lang="en-US" altLang="zh-TW" b="1" dirty="0">
                <a:solidFill>
                  <a:schemeClr val="accent5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14</a:t>
            </a:r>
            <a:r>
              <a:rPr lang="zh-TW" altLang="en-US" b="1" dirty="0">
                <a:solidFill>
                  <a:schemeClr val="accent5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屆台灣權王大賽</a:t>
            </a:r>
            <a:r>
              <a:rPr lang="en-US" altLang="zh-TW" b="1" dirty="0">
                <a:solidFill>
                  <a:schemeClr val="accent5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《</a:t>
            </a:r>
            <a:r>
              <a:rPr lang="zh-TW" altLang="en-US" b="1" dirty="0">
                <a:solidFill>
                  <a:schemeClr val="accent5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最佳動能獎</a:t>
            </a:r>
            <a:r>
              <a:rPr lang="en-US" altLang="zh-TW" b="1" dirty="0">
                <a:solidFill>
                  <a:schemeClr val="accent5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》</a:t>
            </a:r>
          </a:p>
        </p:txBody>
      </p:sp>
      <p:sp>
        <p:nvSpPr>
          <p:cNvPr id="23" name="矩形 22"/>
          <p:cNvSpPr/>
          <p:nvPr/>
        </p:nvSpPr>
        <p:spPr>
          <a:xfrm>
            <a:off x="722919" y="3881665"/>
            <a:ext cx="6815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zh-TW" dirty="0">
                <a:solidFill>
                  <a:schemeClr val="tx1">
                    <a:lumMod val="75000"/>
                    <a:lumOff val="25000"/>
                  </a:schemeClr>
                </a:solidFill>
                <a:latin typeface="Noto Sans CJK TC Black" pitchFamily="34" charset="-120"/>
                <a:ea typeface="Noto Sans CJK TC Black" pitchFamily="34" charset="-120"/>
              </a:rPr>
              <a:t>12</a:t>
            </a:r>
            <a:r>
              <a:rPr lang="zh-TW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Noto Sans CJK TC Black" pitchFamily="34" charset="-120"/>
                <a:ea typeface="Noto Sans CJK TC Black" pitchFamily="34" charset="-120"/>
              </a:rPr>
              <a:t>月</a:t>
            </a:r>
          </a:p>
        </p:txBody>
      </p:sp>
      <p:sp>
        <p:nvSpPr>
          <p:cNvPr id="25" name="橢圓 24"/>
          <p:cNvSpPr/>
          <p:nvPr/>
        </p:nvSpPr>
        <p:spPr>
          <a:xfrm>
            <a:off x="1371950" y="2587051"/>
            <a:ext cx="167899" cy="184666"/>
          </a:xfrm>
          <a:prstGeom prst="ellipse">
            <a:avLst/>
          </a:prstGeom>
          <a:solidFill>
            <a:srgbClr val="922F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6" name="橢圓 25"/>
          <p:cNvSpPr/>
          <p:nvPr/>
        </p:nvSpPr>
        <p:spPr>
          <a:xfrm>
            <a:off x="1354810" y="3968866"/>
            <a:ext cx="167899" cy="184666"/>
          </a:xfrm>
          <a:prstGeom prst="ellipse">
            <a:avLst/>
          </a:prstGeom>
          <a:solidFill>
            <a:srgbClr val="922F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AutoShape 16" descr="國家品牌玉山獎官方網站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pic>
        <p:nvPicPr>
          <p:cNvPr id="6161" name="Picture 17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442" b="96137" l="1389" r="89815">
                        <a14:foregroundMark x1="24074" y1="58798" x2="36111" y2="42489"/>
                        <a14:foregroundMark x1="14352" y1="69957" x2="63889" y2="69957"/>
                        <a14:foregroundMark x1="14815" y1="67382" x2="62963" y2="68240"/>
                        <a14:foregroundMark x1="14352" y1="74249" x2="52778" y2="75536"/>
                        <a14:foregroundMark x1="13426" y1="74249" x2="17593" y2="6995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8382" y="4612194"/>
            <a:ext cx="1589141" cy="1714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2" name="橢圓 31"/>
          <p:cNvSpPr/>
          <p:nvPr/>
        </p:nvSpPr>
        <p:spPr>
          <a:xfrm>
            <a:off x="1367745" y="4565368"/>
            <a:ext cx="167899" cy="184666"/>
          </a:xfrm>
          <a:prstGeom prst="ellipse">
            <a:avLst/>
          </a:prstGeom>
          <a:solidFill>
            <a:srgbClr val="922F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9" name="橢圓 38">
            <a:extLst>
              <a:ext uri="{FF2B5EF4-FFF2-40B4-BE49-F238E27FC236}">
                <a16:creationId xmlns:a16="http://schemas.microsoft.com/office/drawing/2014/main" id="{00A78EA0-61AF-4818-93AE-13883EE8495C}"/>
              </a:ext>
            </a:extLst>
          </p:cNvPr>
          <p:cNvSpPr/>
          <p:nvPr/>
        </p:nvSpPr>
        <p:spPr>
          <a:xfrm>
            <a:off x="536896" y="3130064"/>
            <a:ext cx="998748" cy="383636"/>
          </a:xfrm>
          <a:prstGeom prst="ellipse">
            <a:avLst/>
          </a:prstGeom>
          <a:solidFill>
            <a:srgbClr val="922F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/>
              <a:t>2023</a:t>
            </a:r>
            <a:endParaRPr lang="zh-TW" altLang="en-US" dirty="0"/>
          </a:p>
        </p:txBody>
      </p:sp>
      <p:sp>
        <p:nvSpPr>
          <p:cNvPr id="43" name="文字方塊 42">
            <a:extLst>
              <a:ext uri="{FF2B5EF4-FFF2-40B4-BE49-F238E27FC236}">
                <a16:creationId xmlns:a16="http://schemas.microsoft.com/office/drawing/2014/main" id="{514A1A0A-B4F4-4760-8E0E-75AE72425846}"/>
              </a:ext>
            </a:extLst>
          </p:cNvPr>
          <p:cNvSpPr txBox="1"/>
          <p:nvPr/>
        </p:nvSpPr>
        <p:spPr>
          <a:xfrm>
            <a:off x="1572414" y="3877617"/>
            <a:ext cx="64092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chemeClr val="accent5">
                    <a:lumMod val="75000"/>
                  </a:schemeClr>
                </a:solidFill>
                <a:latin typeface="微軟正黑體" panose="020B0604030504040204" pitchFamily="34" charset="-120"/>
              </a:rPr>
              <a:t>榮獲證券櫃檯買賣中心</a:t>
            </a:r>
            <a:r>
              <a:rPr lang="en-US" altLang="zh-TW" b="1" dirty="0">
                <a:solidFill>
                  <a:schemeClr val="accent5">
                    <a:lumMod val="75000"/>
                  </a:schemeClr>
                </a:solidFill>
                <a:latin typeface="微軟正黑體" panose="020B0604030504040204" pitchFamily="34" charset="-120"/>
              </a:rPr>
              <a:t>112</a:t>
            </a:r>
            <a:r>
              <a:rPr lang="zh-TW" altLang="en-US" b="1" dirty="0">
                <a:solidFill>
                  <a:schemeClr val="accent5">
                    <a:lumMod val="75000"/>
                  </a:schemeClr>
                </a:solidFill>
                <a:latin typeface="微軟正黑體" panose="020B0604030504040204" pitchFamily="34" charset="-120"/>
              </a:rPr>
              <a:t>年度</a:t>
            </a:r>
            <a:r>
              <a:rPr lang="en-US" altLang="zh-TW" b="1" dirty="0">
                <a:solidFill>
                  <a:schemeClr val="accent5">
                    <a:lumMod val="75000"/>
                  </a:schemeClr>
                </a:solidFill>
                <a:latin typeface="微軟正黑體" panose="020B0604030504040204" pitchFamily="34" charset="-120"/>
              </a:rPr>
              <a:t>《</a:t>
            </a:r>
            <a:r>
              <a:rPr lang="zh-TW" altLang="en-US" b="1" dirty="0">
                <a:solidFill>
                  <a:schemeClr val="accent5">
                    <a:lumMod val="75000"/>
                  </a:schemeClr>
                </a:solidFill>
                <a:latin typeface="微軟正黑體" panose="020B0604030504040204" pitchFamily="34" charset="-120"/>
              </a:rPr>
              <a:t>推薦輔導上櫃績效第二名</a:t>
            </a:r>
            <a:r>
              <a:rPr lang="en-US" altLang="zh-TW" b="1" dirty="0">
                <a:solidFill>
                  <a:schemeClr val="accent5">
                    <a:lumMod val="75000"/>
                  </a:schemeClr>
                </a:solidFill>
                <a:latin typeface="微軟正黑體" panose="020B0604030504040204" pitchFamily="34" charset="-120"/>
              </a:rPr>
              <a:t>)</a:t>
            </a:r>
          </a:p>
          <a:p>
            <a:endParaRPr lang="en-US" altLang="zh-TW" b="1" dirty="0">
              <a:solidFill>
                <a:schemeClr val="tx1">
                  <a:lumMod val="75000"/>
                  <a:lumOff val="25000"/>
                </a:schemeClr>
              </a:solidFill>
              <a:latin typeface="微軟正黑體" panose="020B0604030504040204" pitchFamily="34" charset="-120"/>
            </a:endParaRPr>
          </a:p>
        </p:txBody>
      </p:sp>
      <p:sp>
        <p:nvSpPr>
          <p:cNvPr id="44" name="文字方塊 43">
            <a:extLst>
              <a:ext uri="{FF2B5EF4-FFF2-40B4-BE49-F238E27FC236}">
                <a16:creationId xmlns:a16="http://schemas.microsoft.com/office/drawing/2014/main" id="{BF4E6195-7890-4FC5-82D0-C8FC609FB631}"/>
              </a:ext>
            </a:extLst>
          </p:cNvPr>
          <p:cNvSpPr txBox="1"/>
          <p:nvPr/>
        </p:nvSpPr>
        <p:spPr>
          <a:xfrm>
            <a:off x="1633353" y="4490007"/>
            <a:ext cx="55392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chemeClr val="accent5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榮獲工商時報</a:t>
            </a:r>
            <a:r>
              <a:rPr lang="en-US" altLang="zh-TW" b="1" dirty="0">
                <a:solidFill>
                  <a:schemeClr val="accent5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112</a:t>
            </a:r>
            <a:r>
              <a:rPr lang="zh-TW" altLang="en-US" b="1" dirty="0">
                <a:solidFill>
                  <a:schemeClr val="accent5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年度多元信託創新獎</a:t>
            </a:r>
            <a:r>
              <a:rPr lang="en-US" altLang="zh-TW" b="1" dirty="0">
                <a:solidFill>
                  <a:schemeClr val="accent5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《</a:t>
            </a:r>
            <a:r>
              <a:rPr lang="zh-TW" altLang="en-US" b="1" dirty="0">
                <a:solidFill>
                  <a:schemeClr val="accent5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最佳證券商財富管理信託創新獎</a:t>
            </a:r>
            <a:r>
              <a:rPr lang="en-US" altLang="zh-TW" b="1" dirty="0">
                <a:solidFill>
                  <a:schemeClr val="accent5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》</a:t>
            </a:r>
            <a:r>
              <a:rPr lang="zh-TW" altLang="en-US" b="1" dirty="0">
                <a:solidFill>
                  <a:schemeClr val="accent5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與</a:t>
            </a:r>
            <a:r>
              <a:rPr lang="en-US" altLang="zh-TW" b="1" dirty="0">
                <a:solidFill>
                  <a:schemeClr val="accent5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《</a:t>
            </a:r>
            <a:r>
              <a:rPr lang="zh-TW" altLang="en-US" b="1" dirty="0">
                <a:solidFill>
                  <a:schemeClr val="accent5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最佳有價證券信託創新獎</a:t>
            </a:r>
            <a:r>
              <a:rPr lang="en-US" altLang="zh-TW" b="1" dirty="0">
                <a:solidFill>
                  <a:schemeClr val="accent5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》</a:t>
            </a:r>
            <a:endParaRPr lang="zh-TW" altLang="en-US" b="1" dirty="0">
              <a:solidFill>
                <a:schemeClr val="accent5">
                  <a:lumMod val="7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5" name="矩形 44">
            <a:extLst>
              <a:ext uri="{FF2B5EF4-FFF2-40B4-BE49-F238E27FC236}">
                <a16:creationId xmlns:a16="http://schemas.microsoft.com/office/drawing/2014/main" id="{A4FA9A29-E94A-4DAA-B83E-5A238B9C9235}"/>
              </a:ext>
            </a:extLst>
          </p:cNvPr>
          <p:cNvSpPr/>
          <p:nvPr/>
        </p:nvSpPr>
        <p:spPr>
          <a:xfrm>
            <a:off x="707459" y="4452305"/>
            <a:ext cx="68159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zh-TW" dirty="0">
                <a:solidFill>
                  <a:schemeClr val="tx1">
                    <a:lumMod val="75000"/>
                    <a:lumOff val="25000"/>
                  </a:schemeClr>
                </a:solidFill>
                <a:latin typeface="Noto Sans CJK TC Black" pitchFamily="34" charset="-120"/>
                <a:ea typeface="Noto Sans CJK TC Black" pitchFamily="34" charset="-120"/>
              </a:rPr>
              <a:t>12</a:t>
            </a:r>
            <a:r>
              <a:rPr lang="zh-TW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Noto Sans CJK TC Black" pitchFamily="34" charset="-120"/>
                <a:ea typeface="Noto Sans CJK TC Black" pitchFamily="34" charset="-120"/>
              </a:rPr>
              <a:t>月</a:t>
            </a:r>
          </a:p>
        </p:txBody>
      </p:sp>
      <p:sp>
        <p:nvSpPr>
          <p:cNvPr id="46" name="橢圓 45">
            <a:extLst>
              <a:ext uri="{FF2B5EF4-FFF2-40B4-BE49-F238E27FC236}">
                <a16:creationId xmlns:a16="http://schemas.microsoft.com/office/drawing/2014/main" id="{804D2931-26CF-4A20-89CC-9C4E018942A1}"/>
              </a:ext>
            </a:extLst>
          </p:cNvPr>
          <p:cNvSpPr/>
          <p:nvPr/>
        </p:nvSpPr>
        <p:spPr>
          <a:xfrm>
            <a:off x="1367744" y="5766299"/>
            <a:ext cx="167899" cy="184666"/>
          </a:xfrm>
          <a:prstGeom prst="ellipse">
            <a:avLst/>
          </a:prstGeom>
          <a:solidFill>
            <a:srgbClr val="922F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762122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44900-F3D8-401F-A08A-54CA2EC7C289}" type="slidenum">
              <a:rPr lang="zh-TW" altLang="en-US" smtClean="0"/>
              <a:pPr/>
              <a:t>17</a:t>
            </a:fld>
            <a:endParaRPr lang="zh-TW" altLang="en-US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83774" y="1346963"/>
            <a:ext cx="6840000" cy="456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矩形 3"/>
          <p:cNvSpPr/>
          <p:nvPr/>
        </p:nvSpPr>
        <p:spPr>
          <a:xfrm>
            <a:off x="3183774" y="4611447"/>
            <a:ext cx="4958296" cy="1477328"/>
          </a:xfrm>
          <a:prstGeom prst="rect">
            <a:avLst/>
          </a:prstGeom>
          <a:solidFill>
            <a:schemeClr val="bg1">
              <a:alpha val="50196"/>
            </a:schemeClr>
          </a:solidFill>
        </p:spPr>
        <p:txBody>
          <a:bodyPr wrap="square" lIns="91440" tIns="45720" rIns="91440" bIns="45720" anchor="ctr">
            <a:spAutoFit/>
          </a:bodyPr>
          <a:lstStyle/>
          <a:p>
            <a:pPr algn="ctr"/>
            <a:endParaRPr lang="en-US" altLang="zh-TW" sz="3000" dirty="0">
              <a:ln w="18415" cmpd="sng">
                <a:noFill/>
                <a:prstDash val="solid"/>
              </a:ln>
              <a:effectLst>
                <a:outerShdw blurRad="50800" dist="38100" dir="2700000" algn="tl" rotWithShape="0">
                  <a:schemeClr val="accent4">
                    <a:lumMod val="20000"/>
                    <a:lumOff val="80000"/>
                  </a:schemeClr>
                </a:outerShdw>
              </a:effectLst>
              <a:latin typeface="Noto Sans CJK TC Black" pitchFamily="34" charset="-120"/>
              <a:ea typeface="Noto Sans CJK TC Black" pitchFamily="34" charset="-120"/>
            </a:endParaRPr>
          </a:p>
          <a:p>
            <a:pPr algn="ctr"/>
            <a:r>
              <a:rPr lang="zh-TW" altLang="en-US" sz="3000" dirty="0">
                <a:ln w="18415" cmpd="sng">
                  <a:noFill/>
                  <a:prstDash val="solid"/>
                </a:ln>
                <a:effectLst>
                  <a:outerShdw blurRad="50800" dist="38100" dir="2700000" algn="tl" rotWithShape="0">
                    <a:schemeClr val="accent4">
                      <a:lumMod val="20000"/>
                      <a:lumOff val="80000"/>
                    </a:schemeClr>
                  </a:outerShdw>
                </a:effectLst>
                <a:latin typeface="Noto Sans CJK TC Black" pitchFamily="34" charset="-120"/>
                <a:ea typeface="Noto Sans CJK TC Black" pitchFamily="34" charset="-120"/>
              </a:rPr>
              <a:t>證券經紀業務介紹</a:t>
            </a:r>
            <a:endParaRPr lang="en-US" altLang="zh-TW" sz="3000" dirty="0">
              <a:ln w="18415" cmpd="sng">
                <a:noFill/>
                <a:prstDash val="solid"/>
              </a:ln>
              <a:effectLst>
                <a:outerShdw blurRad="50800" dist="38100" dir="2700000" algn="tl" rotWithShape="0">
                  <a:schemeClr val="accent4">
                    <a:lumMod val="20000"/>
                    <a:lumOff val="80000"/>
                  </a:schemeClr>
                </a:outerShdw>
              </a:effectLst>
              <a:latin typeface="Noto Sans CJK TC Black" pitchFamily="34" charset="-120"/>
              <a:ea typeface="Noto Sans CJK TC Black" pitchFamily="34" charset="-120"/>
            </a:endParaRPr>
          </a:p>
          <a:p>
            <a:pPr algn="ctr"/>
            <a:endParaRPr lang="zh-TW" altLang="en-US" sz="3000" dirty="0">
              <a:ln w="18415" cmpd="sng">
                <a:noFill/>
                <a:prstDash val="solid"/>
              </a:ln>
              <a:effectLst>
                <a:outerShdw blurRad="50800" dist="38100" dir="2700000" algn="tl" rotWithShape="0">
                  <a:schemeClr val="accent4">
                    <a:lumMod val="20000"/>
                    <a:lumOff val="80000"/>
                  </a:schemeClr>
                </a:outerShdw>
              </a:effectLst>
              <a:latin typeface="Noto Sans CJK TC Black" pitchFamily="34" charset="-120"/>
              <a:ea typeface="Noto Sans CJK TC Black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9547651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10">
            <a:extLst>
              <a:ext uri="{FF2B5EF4-FFF2-40B4-BE49-F238E27FC236}">
                <a16:creationId xmlns:a16="http://schemas.microsoft.com/office/drawing/2014/main" id="{22165CE4-B868-4BF4-BF2E-135341BB90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5281" y="3359150"/>
            <a:ext cx="592795" cy="72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267" name="投影片編號版面配置區 1">
            <a:extLst>
              <a:ext uri="{FF2B5EF4-FFF2-40B4-BE49-F238E27FC236}">
                <a16:creationId xmlns:a16="http://schemas.microsoft.com/office/drawing/2014/main" id="{8129672D-019F-427D-8814-28969A15B7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fld id="{2D561054-590D-4C25-B982-18E2CEC5BE4D}" type="slidenum">
              <a:rPr lang="zh-TW" altLang="en-US" smtClean="0">
                <a:solidFill>
                  <a:schemeClr val="bg1"/>
                </a:solidFill>
                <a:ea typeface="新細明體" panose="02020500000000000000" pitchFamily="18" charset="-120"/>
              </a:rPr>
              <a:pPr/>
              <a:t>18</a:t>
            </a:fld>
            <a:endParaRPr lang="zh-TW" altLang="en-US">
              <a:solidFill>
                <a:schemeClr val="bg1"/>
              </a:solidFill>
              <a:ea typeface="新細明體" panose="02020500000000000000" pitchFamily="18" charset="-120"/>
            </a:endParaRPr>
          </a:p>
        </p:txBody>
      </p:sp>
      <p:sp>
        <p:nvSpPr>
          <p:cNvPr id="11268" name="矩形 2">
            <a:extLst>
              <a:ext uri="{FF2B5EF4-FFF2-40B4-BE49-F238E27FC236}">
                <a16:creationId xmlns:a16="http://schemas.microsoft.com/office/drawing/2014/main" id="{A7247D52-1753-4FEA-80DD-C97345E3C8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4213" y="142875"/>
            <a:ext cx="4652962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r>
              <a:rPr lang="zh-TW" altLang="en-US" sz="3000" b="1">
                <a:latin typeface="Noto Sans CJK TC Black"/>
                <a:ea typeface="Noto Sans CJK TC Black"/>
                <a:cs typeface="Noto Sans CJK TC Black"/>
              </a:rPr>
              <a:t>證券分公司職涯發展</a:t>
            </a:r>
          </a:p>
        </p:txBody>
      </p:sp>
      <p:sp>
        <p:nvSpPr>
          <p:cNvPr id="4" name="圓角矩形 3">
            <a:extLst>
              <a:ext uri="{FF2B5EF4-FFF2-40B4-BE49-F238E27FC236}">
                <a16:creationId xmlns:a16="http://schemas.microsoft.com/office/drawing/2014/main" id="{83CF18A4-7124-47A9-A523-755CAA0CB5C4}"/>
              </a:ext>
            </a:extLst>
          </p:cNvPr>
          <p:cNvSpPr/>
          <p:nvPr/>
        </p:nvSpPr>
        <p:spPr>
          <a:xfrm>
            <a:off x="730250" y="5184775"/>
            <a:ext cx="1820863" cy="449263"/>
          </a:xfrm>
          <a:prstGeom prst="roundRect">
            <a:avLst/>
          </a:prstGeom>
          <a:solidFill>
            <a:srgbClr val="922F51"/>
          </a:solidFill>
          <a:ln>
            <a:noFill/>
          </a:ln>
          <a:effectLst>
            <a:outerShdw blurRad="76200" dist="12700" dir="8100000" sy="-23000" kx="800400" algn="br" rotWithShape="0">
              <a:prstClr val="black">
                <a:alpha val="20000"/>
              </a:prstClr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TW" altLang="en-US" dirty="0">
                <a:effectLst>
                  <a:outerShdw blurRad="50800" dist="38100" dir="2700000" algn="tl" rotWithShape="0">
                    <a:prstClr val="black"/>
                  </a:outerShdw>
                </a:effectLst>
                <a:latin typeface="Noto Sans CJK TC Black" pitchFamily="34" charset="-120"/>
                <a:ea typeface="Noto Sans CJK TC Black" pitchFamily="34" charset="-120"/>
              </a:rPr>
              <a:t>分公司前台</a:t>
            </a:r>
          </a:p>
        </p:txBody>
      </p:sp>
      <p:sp>
        <p:nvSpPr>
          <p:cNvPr id="11270" name="文字方塊 45">
            <a:extLst>
              <a:ext uri="{FF2B5EF4-FFF2-40B4-BE49-F238E27FC236}">
                <a16:creationId xmlns:a16="http://schemas.microsoft.com/office/drawing/2014/main" id="{47C4F2EF-7F4B-46BF-AA67-3786564BAF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31927" y="4360863"/>
            <a:ext cx="99249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r>
              <a:rPr lang="zh-TW" altLang="en-US" sz="2000" dirty="0">
                <a:latin typeface="Noto Sans CJK TC Black"/>
                <a:ea typeface="Noto Sans CJK TC Black"/>
                <a:cs typeface="Noto Sans CJK TC Black"/>
              </a:rPr>
              <a:t>營業員</a:t>
            </a:r>
          </a:p>
        </p:txBody>
      </p:sp>
      <p:sp>
        <p:nvSpPr>
          <p:cNvPr id="11271" name="文字方塊 47">
            <a:extLst>
              <a:ext uri="{FF2B5EF4-FFF2-40B4-BE49-F238E27FC236}">
                <a16:creationId xmlns:a16="http://schemas.microsoft.com/office/drawing/2014/main" id="{663A6465-4E2F-48C1-B903-2E4207835E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80637" y="3606800"/>
            <a:ext cx="13001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 algn="ctr"/>
            <a:r>
              <a:rPr lang="zh-TW" altLang="en-US" sz="2000" dirty="0">
                <a:latin typeface="Noto Sans CJK TC Black"/>
                <a:ea typeface="Noto Sans CJK TC Black"/>
                <a:cs typeface="Noto Sans CJK TC Black"/>
              </a:rPr>
              <a:t>櫃檯主管</a:t>
            </a:r>
          </a:p>
        </p:txBody>
      </p:sp>
      <p:sp>
        <p:nvSpPr>
          <p:cNvPr id="11272" name="文字方塊 48">
            <a:extLst>
              <a:ext uri="{FF2B5EF4-FFF2-40B4-BE49-F238E27FC236}">
                <a16:creationId xmlns:a16="http://schemas.microsoft.com/office/drawing/2014/main" id="{D3DFDE1B-C2D2-49FA-B976-9D35B39CA3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99545" y="2540000"/>
            <a:ext cx="178368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r>
              <a:rPr lang="zh-TW" altLang="en-US" sz="2000" dirty="0">
                <a:latin typeface="+mn-ea"/>
                <a:ea typeface="+mn-ea"/>
                <a:cs typeface="Noto Sans CJK TC Black"/>
              </a:rPr>
              <a:t> 經理人</a:t>
            </a:r>
          </a:p>
        </p:txBody>
      </p:sp>
      <p:sp>
        <p:nvSpPr>
          <p:cNvPr id="11273" name="文字方塊 49">
            <a:extLst>
              <a:ext uri="{FF2B5EF4-FFF2-40B4-BE49-F238E27FC236}">
                <a16:creationId xmlns:a16="http://schemas.microsoft.com/office/drawing/2014/main" id="{A10DDEDE-4186-4928-B577-1EF6D11921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53185" y="1662113"/>
            <a:ext cx="178368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r>
              <a:rPr lang="zh-TW" altLang="en-US" sz="2000" dirty="0">
                <a:latin typeface="Noto Sans CJK TC Black"/>
                <a:ea typeface="Noto Sans CJK TC Black"/>
                <a:cs typeface="Noto Sans CJK TC Black"/>
              </a:rPr>
              <a:t>區主管</a:t>
            </a:r>
          </a:p>
        </p:txBody>
      </p:sp>
      <p:pic>
        <p:nvPicPr>
          <p:cNvPr id="11274" name="Picture 4">
            <a:extLst>
              <a:ext uri="{FF2B5EF4-FFF2-40B4-BE49-F238E27FC236}">
                <a16:creationId xmlns:a16="http://schemas.microsoft.com/office/drawing/2014/main" id="{64038107-0944-4075-B22E-94D945557A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5050" y="3359150"/>
            <a:ext cx="715425" cy="72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75" name="Picture 5">
            <a:extLst>
              <a:ext uri="{FF2B5EF4-FFF2-40B4-BE49-F238E27FC236}">
                <a16:creationId xmlns:a16="http://schemas.microsoft.com/office/drawing/2014/main" id="{A63DAAC8-7013-479B-B52B-FC39810A15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2593" y="2358231"/>
            <a:ext cx="811213" cy="719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76" name="Picture 7">
            <a:extLst>
              <a:ext uri="{FF2B5EF4-FFF2-40B4-BE49-F238E27FC236}">
                <a16:creationId xmlns:a16="http://schemas.microsoft.com/office/drawing/2014/main" id="{EAE28E80-8CF9-4267-8529-5F05ED8D6B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5725" y="1409700"/>
            <a:ext cx="727075" cy="719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77" name="Picture 8">
            <a:extLst>
              <a:ext uri="{FF2B5EF4-FFF2-40B4-BE49-F238E27FC236}">
                <a16:creationId xmlns:a16="http://schemas.microsoft.com/office/drawing/2014/main" id="{7CCC99E3-FE7C-47CA-947C-2D6931B104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452" y="4164013"/>
            <a:ext cx="715424" cy="719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9" name="圓角矩形 58">
            <a:extLst>
              <a:ext uri="{FF2B5EF4-FFF2-40B4-BE49-F238E27FC236}">
                <a16:creationId xmlns:a16="http://schemas.microsoft.com/office/drawing/2014/main" id="{835B137C-5B7A-4372-8C67-C4AF30613CF4}"/>
              </a:ext>
            </a:extLst>
          </p:cNvPr>
          <p:cNvSpPr/>
          <p:nvPr/>
        </p:nvSpPr>
        <p:spPr>
          <a:xfrm>
            <a:off x="5408076" y="5184775"/>
            <a:ext cx="1820862" cy="442913"/>
          </a:xfrm>
          <a:prstGeom prst="roundRect">
            <a:avLst/>
          </a:prstGeom>
          <a:solidFill>
            <a:srgbClr val="B81908"/>
          </a:solidFill>
          <a:ln>
            <a:solidFill>
              <a:srgbClr val="C00000"/>
            </a:solidFill>
          </a:ln>
          <a:effectLst>
            <a:outerShdw blurRad="76200" dist="12700" dir="8100000" sy="-23000" kx="800400" algn="br" rotWithShape="0">
              <a:prstClr val="black">
                <a:alpha val="20000"/>
              </a:prstClr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TW" altLang="en-US" dirty="0">
                <a:effectLst>
                  <a:outerShdw blurRad="50800" dist="38100" dir="2700000" algn="tl" rotWithShape="0">
                    <a:prstClr val="black"/>
                  </a:outerShdw>
                </a:effectLst>
                <a:latin typeface="Noto Sans CJK TC Black" pitchFamily="34" charset="-120"/>
                <a:ea typeface="Noto Sans CJK TC Black" pitchFamily="34" charset="-120"/>
              </a:rPr>
              <a:t>分公司後台</a:t>
            </a:r>
          </a:p>
        </p:txBody>
      </p:sp>
      <p:sp>
        <p:nvSpPr>
          <p:cNvPr id="11279" name="文字方塊 59">
            <a:extLst>
              <a:ext uri="{FF2B5EF4-FFF2-40B4-BE49-F238E27FC236}">
                <a16:creationId xmlns:a16="http://schemas.microsoft.com/office/drawing/2014/main" id="{94417C2C-F333-4A5C-B0F5-97E6757D65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59897" y="3611563"/>
            <a:ext cx="144290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r>
              <a:rPr lang="zh-TW" altLang="en-US" sz="2000" dirty="0">
                <a:latin typeface="Noto Sans CJK TC Black"/>
                <a:ea typeface="Noto Sans CJK TC Black"/>
                <a:cs typeface="Noto Sans CJK TC Black"/>
              </a:rPr>
              <a:t>財行主管</a:t>
            </a:r>
          </a:p>
        </p:txBody>
      </p:sp>
      <p:sp>
        <p:nvSpPr>
          <p:cNvPr id="11280" name="文字方塊 60">
            <a:extLst>
              <a:ext uri="{FF2B5EF4-FFF2-40B4-BE49-F238E27FC236}">
                <a16:creationId xmlns:a16="http://schemas.microsoft.com/office/drawing/2014/main" id="{CBEDDABF-81B7-4EDC-88F7-E89425F918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59897" y="4356100"/>
            <a:ext cx="303276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r>
              <a:rPr lang="zh-TW" altLang="en-US" sz="2000" dirty="0">
                <a:latin typeface="Noto Sans CJK TC Black"/>
                <a:ea typeface="Noto Sans CJK TC Black"/>
                <a:cs typeface="Noto Sans CJK TC Black"/>
              </a:rPr>
              <a:t>開戶信用</a:t>
            </a:r>
            <a:r>
              <a:rPr lang="en-US" altLang="zh-TW" sz="2000" dirty="0">
                <a:latin typeface="Noto Sans CJK TC Black"/>
                <a:ea typeface="Noto Sans CJK TC Black"/>
                <a:cs typeface="Noto Sans CJK TC Black"/>
              </a:rPr>
              <a:t>/</a:t>
            </a:r>
            <a:r>
              <a:rPr lang="zh-TW" altLang="en-US" sz="2000" dirty="0">
                <a:latin typeface="Noto Sans CJK TC Black"/>
                <a:ea typeface="Noto Sans CJK TC Black"/>
                <a:cs typeface="Noto Sans CJK TC Black"/>
              </a:rPr>
              <a:t>輸單作業</a:t>
            </a:r>
            <a:r>
              <a:rPr lang="en-US" altLang="zh-TW" sz="2000" dirty="0">
                <a:latin typeface="Noto Sans CJK TC Black"/>
                <a:ea typeface="Noto Sans CJK TC Black"/>
                <a:cs typeface="Noto Sans CJK TC Black"/>
              </a:rPr>
              <a:t>/</a:t>
            </a:r>
            <a:r>
              <a:rPr lang="zh-TW" altLang="en-US" sz="2000" dirty="0">
                <a:latin typeface="Noto Sans CJK TC Black"/>
                <a:ea typeface="Noto Sans CJK TC Black"/>
                <a:cs typeface="Noto Sans CJK TC Black"/>
              </a:rPr>
              <a:t>總務</a:t>
            </a:r>
          </a:p>
        </p:txBody>
      </p:sp>
      <p:pic>
        <p:nvPicPr>
          <p:cNvPr id="11281" name="Picture 9">
            <a:extLst>
              <a:ext uri="{FF2B5EF4-FFF2-40B4-BE49-F238E27FC236}">
                <a16:creationId xmlns:a16="http://schemas.microsoft.com/office/drawing/2014/main" id="{20DEDFB6-4CFD-46E7-9D59-803C006D1C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3195" y="4164013"/>
            <a:ext cx="692150" cy="719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2" name="直線接點 51">
            <a:extLst>
              <a:ext uri="{FF2B5EF4-FFF2-40B4-BE49-F238E27FC236}">
                <a16:creationId xmlns:a16="http://schemas.microsoft.com/office/drawing/2014/main" id="{D5DBEEBD-F409-43EC-83C7-A059CC1B4022}"/>
              </a:ext>
            </a:extLst>
          </p:cNvPr>
          <p:cNvCxnSpPr/>
          <p:nvPr/>
        </p:nvCxnSpPr>
        <p:spPr>
          <a:xfrm>
            <a:off x="3609975" y="2062163"/>
            <a:ext cx="1300163" cy="0"/>
          </a:xfrm>
          <a:prstGeom prst="line">
            <a:avLst/>
          </a:prstGeom>
          <a:ln w="12700">
            <a:solidFill>
              <a:srgbClr val="922F5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直線接點 65">
            <a:extLst>
              <a:ext uri="{FF2B5EF4-FFF2-40B4-BE49-F238E27FC236}">
                <a16:creationId xmlns:a16="http://schemas.microsoft.com/office/drawing/2014/main" id="{BDC6368D-7F4B-4459-A4A2-CD3B0B8ECEDB}"/>
              </a:ext>
            </a:extLst>
          </p:cNvPr>
          <p:cNvCxnSpPr/>
          <p:nvPr/>
        </p:nvCxnSpPr>
        <p:spPr>
          <a:xfrm>
            <a:off x="3609975" y="2940050"/>
            <a:ext cx="1301750" cy="0"/>
          </a:xfrm>
          <a:prstGeom prst="line">
            <a:avLst/>
          </a:prstGeom>
          <a:ln w="12700">
            <a:solidFill>
              <a:srgbClr val="922F5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直線接點 66">
            <a:extLst>
              <a:ext uri="{FF2B5EF4-FFF2-40B4-BE49-F238E27FC236}">
                <a16:creationId xmlns:a16="http://schemas.microsoft.com/office/drawing/2014/main" id="{D6C3D087-C585-40B0-9F4B-6DA04C99ABB4}"/>
              </a:ext>
            </a:extLst>
          </p:cNvPr>
          <p:cNvCxnSpPr>
            <a:cxnSpLocks/>
          </p:cNvCxnSpPr>
          <p:nvPr/>
        </p:nvCxnSpPr>
        <p:spPr>
          <a:xfrm>
            <a:off x="1780637" y="4006850"/>
            <a:ext cx="1300163" cy="0"/>
          </a:xfrm>
          <a:prstGeom prst="line">
            <a:avLst/>
          </a:prstGeom>
          <a:ln w="12700">
            <a:solidFill>
              <a:srgbClr val="922F5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直線接點 67">
            <a:extLst>
              <a:ext uri="{FF2B5EF4-FFF2-40B4-BE49-F238E27FC236}">
                <a16:creationId xmlns:a16="http://schemas.microsoft.com/office/drawing/2014/main" id="{E3BE0B60-B569-47EE-A8E0-D996A2202E0C}"/>
              </a:ext>
            </a:extLst>
          </p:cNvPr>
          <p:cNvCxnSpPr>
            <a:cxnSpLocks/>
          </p:cNvCxnSpPr>
          <p:nvPr/>
        </p:nvCxnSpPr>
        <p:spPr>
          <a:xfrm>
            <a:off x="5259897" y="4006850"/>
            <a:ext cx="1291905" cy="0"/>
          </a:xfrm>
          <a:prstGeom prst="line">
            <a:avLst/>
          </a:prstGeom>
          <a:ln w="12700">
            <a:solidFill>
              <a:srgbClr val="922F5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直線接點 68">
            <a:extLst>
              <a:ext uri="{FF2B5EF4-FFF2-40B4-BE49-F238E27FC236}">
                <a16:creationId xmlns:a16="http://schemas.microsoft.com/office/drawing/2014/main" id="{029CE5B5-92B8-4E9A-8E77-69C2C62243D4}"/>
              </a:ext>
            </a:extLst>
          </p:cNvPr>
          <p:cNvCxnSpPr>
            <a:cxnSpLocks/>
          </p:cNvCxnSpPr>
          <p:nvPr/>
        </p:nvCxnSpPr>
        <p:spPr>
          <a:xfrm flipV="1">
            <a:off x="1285876" y="4756150"/>
            <a:ext cx="1138543" cy="15875"/>
          </a:xfrm>
          <a:prstGeom prst="line">
            <a:avLst/>
          </a:prstGeom>
          <a:ln w="12700">
            <a:solidFill>
              <a:srgbClr val="922F5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直線接點 70">
            <a:extLst>
              <a:ext uri="{FF2B5EF4-FFF2-40B4-BE49-F238E27FC236}">
                <a16:creationId xmlns:a16="http://schemas.microsoft.com/office/drawing/2014/main" id="{7600C5B8-39B2-4093-924D-46806C4944CF}"/>
              </a:ext>
            </a:extLst>
          </p:cNvPr>
          <p:cNvCxnSpPr>
            <a:cxnSpLocks/>
          </p:cNvCxnSpPr>
          <p:nvPr/>
        </p:nvCxnSpPr>
        <p:spPr>
          <a:xfrm>
            <a:off x="5259897" y="4756150"/>
            <a:ext cx="2877424" cy="15875"/>
          </a:xfrm>
          <a:prstGeom prst="line">
            <a:avLst/>
          </a:prstGeom>
          <a:ln w="12700">
            <a:solidFill>
              <a:srgbClr val="922F5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88" name="矩形 4">
            <a:extLst>
              <a:ext uri="{FF2B5EF4-FFF2-40B4-BE49-F238E27FC236}">
                <a16:creationId xmlns:a16="http://schemas.microsoft.com/office/drawing/2014/main" id="{5DF1AA69-ED50-4844-8EFC-2DE9F5E40C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47951" y="4371975"/>
            <a:ext cx="1571711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r>
              <a:rPr lang="zh-TW" altLang="en-US" dirty="0">
                <a:latin typeface="Noto Sans CJK TC Black"/>
                <a:ea typeface="Noto Sans CJK TC Black"/>
                <a:cs typeface="Noto Sans CJK TC Black"/>
              </a:rPr>
              <a:t>銀行證券櫃檯</a:t>
            </a:r>
          </a:p>
        </p:txBody>
      </p:sp>
      <p:cxnSp>
        <p:nvCxnSpPr>
          <p:cNvPr id="25" name="直線接點 24">
            <a:extLst>
              <a:ext uri="{FF2B5EF4-FFF2-40B4-BE49-F238E27FC236}">
                <a16:creationId xmlns:a16="http://schemas.microsoft.com/office/drawing/2014/main" id="{7F596372-D75B-4D1C-9EF8-500071261098}"/>
              </a:ext>
            </a:extLst>
          </p:cNvPr>
          <p:cNvCxnSpPr>
            <a:cxnSpLocks/>
          </p:cNvCxnSpPr>
          <p:nvPr/>
        </p:nvCxnSpPr>
        <p:spPr>
          <a:xfrm flipV="1">
            <a:off x="2558642" y="4756151"/>
            <a:ext cx="1661020" cy="407"/>
          </a:xfrm>
          <a:prstGeom prst="line">
            <a:avLst/>
          </a:prstGeom>
          <a:ln w="12700">
            <a:solidFill>
              <a:srgbClr val="922F5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圓角矩形 25">
            <a:extLst>
              <a:ext uri="{FF2B5EF4-FFF2-40B4-BE49-F238E27FC236}">
                <a16:creationId xmlns:a16="http://schemas.microsoft.com/office/drawing/2014/main" id="{6C290244-4105-40D7-BBC3-942F38E81832}"/>
              </a:ext>
            </a:extLst>
          </p:cNvPr>
          <p:cNvSpPr/>
          <p:nvPr/>
        </p:nvSpPr>
        <p:spPr>
          <a:xfrm>
            <a:off x="2824163" y="5178425"/>
            <a:ext cx="1820862" cy="449263"/>
          </a:xfrm>
          <a:prstGeom prst="roundRect">
            <a:avLst/>
          </a:prstGeom>
          <a:solidFill>
            <a:srgbClr val="922F51"/>
          </a:solidFill>
          <a:ln>
            <a:noFill/>
          </a:ln>
          <a:effectLst>
            <a:outerShdw blurRad="76200" dist="12700" dir="8100000" sy="-23000" kx="800400" algn="br" rotWithShape="0">
              <a:prstClr val="black">
                <a:alpha val="20000"/>
              </a:prstClr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TW" altLang="en-US" dirty="0">
                <a:effectLst>
                  <a:outerShdw blurRad="50800" dist="38100" dir="2700000" algn="tl" rotWithShape="0">
                    <a:prstClr val="black"/>
                  </a:outerShdw>
                </a:effectLst>
                <a:latin typeface="Noto Sans CJK TC Black" pitchFamily="34" charset="-120"/>
                <a:ea typeface="Noto Sans CJK TC Black" pitchFamily="34" charset="-120"/>
              </a:rPr>
              <a:t>共同行銷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華麗">
  <a:themeElements>
    <a:clrScheme name="華麗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華麗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華麗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3271</TotalTime>
  <Words>1493</Words>
  <Application>Microsoft Office PowerPoint</Application>
  <PresentationFormat>如螢幕大小 (4:3)</PresentationFormat>
  <Paragraphs>245</Paragraphs>
  <Slides>18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8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18</vt:i4>
      </vt:variant>
    </vt:vector>
  </HeadingPairs>
  <TitlesOfParts>
    <vt:vector size="27" baseType="lpstr">
      <vt:lpstr>Noto Sans CJK TC Black</vt:lpstr>
      <vt:lpstr>微軟正黑體</vt:lpstr>
      <vt:lpstr>新細明體</vt:lpstr>
      <vt:lpstr>Arial</vt:lpstr>
      <vt:lpstr>Calibri</vt:lpstr>
      <vt:lpstr>Trebuchet MS</vt:lpstr>
      <vt:lpstr>Wingdings</vt:lpstr>
      <vt:lpstr>Wingdings 2</vt:lpstr>
      <vt:lpstr>華麗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葉思妤</dc:creator>
  <cp:lastModifiedBy>藍璧郁</cp:lastModifiedBy>
  <cp:revision>181</cp:revision>
  <dcterms:created xsi:type="dcterms:W3CDTF">2020-07-17T02:05:50Z</dcterms:created>
  <dcterms:modified xsi:type="dcterms:W3CDTF">2026-08-19T06:52:01Z</dcterms:modified>
</cp:coreProperties>
</file>