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20" r:id="rId2"/>
  </p:sldMasterIdLst>
  <p:notesMasterIdLst>
    <p:notesMasterId r:id="rId16"/>
  </p:notesMasterIdLst>
  <p:handoutMasterIdLst>
    <p:handoutMasterId r:id="rId17"/>
  </p:handoutMasterIdLst>
  <p:sldIdLst>
    <p:sldId id="365" r:id="rId3"/>
    <p:sldId id="371" r:id="rId4"/>
    <p:sldId id="372" r:id="rId5"/>
    <p:sldId id="381" r:id="rId6"/>
    <p:sldId id="378" r:id="rId7"/>
    <p:sldId id="414" r:id="rId8"/>
    <p:sldId id="417" r:id="rId9"/>
    <p:sldId id="416" r:id="rId10"/>
    <p:sldId id="374" r:id="rId11"/>
    <p:sldId id="375" r:id="rId12"/>
    <p:sldId id="412" r:id="rId13"/>
    <p:sldId id="405" r:id="rId14"/>
    <p:sldId id="406" r:id="rId15"/>
  </p:sldIdLst>
  <p:sldSz cx="10096500" cy="7658100"/>
  <p:notesSz cx="6807200" cy="9939338"/>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4453">
          <p15:clr>
            <a:srgbClr val="A4A3A4"/>
          </p15:clr>
        </p15:guide>
        <p15:guide id="2" pos="528">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09F"/>
    <a:srgbClr val="FF0404"/>
    <a:srgbClr val="00544C"/>
    <a:srgbClr val="FFFFFF"/>
    <a:srgbClr val="D0DDDB"/>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577" autoAdjust="0"/>
  </p:normalViewPr>
  <p:slideViewPr>
    <p:cSldViewPr>
      <p:cViewPr varScale="1">
        <p:scale>
          <a:sx n="100" d="100"/>
          <a:sy n="100" d="100"/>
        </p:scale>
        <p:origin x="1656" y="90"/>
      </p:cViewPr>
      <p:guideLst>
        <p:guide orient="horz" pos="4453"/>
        <p:guide pos="52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1728"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4DE0B-1986-49C2-BD68-A17760C84A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1EF952EA-220A-4844-AC42-839EB827385F}">
      <dgm:prSet phldrT="[文字]" custT="1"/>
      <dgm:spPr>
        <a:solidFill>
          <a:srgbClr val="00B0F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客戶服務面</a:t>
          </a:r>
        </a:p>
      </dgm:t>
    </dgm:pt>
    <dgm:pt modelId="{E5A2F1AE-BB8B-47F2-9D3C-EC6E78F629DC}" type="parTrans" cxnId="{3360E6BB-8BEA-4D15-8942-AED14567882A}">
      <dgm:prSet/>
      <dgm:spPr/>
      <dgm:t>
        <a:bodyPr/>
        <a:lstStyle/>
        <a:p>
          <a:endParaRPr lang="zh-TW" altLang="en-US">
            <a:latin typeface="標楷體" pitchFamily="65" charset="-120"/>
            <a:ea typeface="標楷體" pitchFamily="65" charset="-120"/>
          </a:endParaRPr>
        </a:p>
      </dgm:t>
    </dgm:pt>
    <dgm:pt modelId="{BBEFDF0F-971A-4D17-A3E9-44AFABB77771}" type="sibTrans" cxnId="{3360E6BB-8BEA-4D15-8942-AED14567882A}">
      <dgm:prSet/>
      <dgm:spPr/>
      <dgm:t>
        <a:bodyPr/>
        <a:lstStyle/>
        <a:p>
          <a:endParaRPr lang="zh-TW" altLang="en-US">
            <a:latin typeface="標楷體" pitchFamily="65" charset="-120"/>
            <a:ea typeface="標楷體" pitchFamily="65" charset="-120"/>
          </a:endParaRPr>
        </a:p>
      </dgm:t>
    </dgm:pt>
    <dgm:pt modelId="{0A78F6FF-411D-431A-900A-04E519960F0F}">
      <dgm:prSet phldrT="[文字]" custT="1"/>
      <dgm:spPr>
        <a:solidFill>
          <a:schemeClr val="accent2">
            <a:lumMod val="20000"/>
            <a:lumOff val="80000"/>
            <a:alpha val="90000"/>
          </a:schemeClr>
        </a:solidFill>
      </dgm:spPr>
      <dgm:t>
        <a:bodyPr/>
        <a:lstStyle/>
        <a:p>
          <a:r>
            <a:rPr lang="zh-TW" altLang="en-US" sz="2000" dirty="0">
              <a:latin typeface="微軟正黑體" panose="020B0604030504040204" pitchFamily="34" charset="-120"/>
              <a:ea typeface="微軟正黑體" panose="020B0604030504040204" pitchFamily="34" charset="-120"/>
            </a:rPr>
            <a:t>服務滿意度、線上檢測</a:t>
          </a:r>
          <a:r>
            <a:rPr lang="zh-TW" altLang="en-US" sz="2400" dirty="0">
              <a:latin typeface="微軟正黑體" panose="020B0604030504040204" pitchFamily="34" charset="-120"/>
              <a:ea typeface="微軟正黑體" panose="020B0604030504040204" pitchFamily="34" charset="-120"/>
            </a:rPr>
            <a:t>。</a:t>
          </a:r>
        </a:p>
      </dgm:t>
    </dgm:pt>
    <dgm:pt modelId="{6D47363F-7632-4B97-8CB6-C93B54B2E04A}" type="parTrans" cxnId="{5688FB2C-1A7A-441A-ADB8-B90F9404EC55}">
      <dgm:prSet/>
      <dgm:spPr/>
      <dgm:t>
        <a:bodyPr/>
        <a:lstStyle/>
        <a:p>
          <a:endParaRPr lang="zh-TW" altLang="en-US">
            <a:latin typeface="標楷體" pitchFamily="65" charset="-120"/>
            <a:ea typeface="標楷體" pitchFamily="65" charset="-120"/>
          </a:endParaRPr>
        </a:p>
      </dgm:t>
    </dgm:pt>
    <dgm:pt modelId="{6194CE7A-8BB6-46F3-B3A0-33D3462A2864}" type="sibTrans" cxnId="{5688FB2C-1A7A-441A-ADB8-B90F9404EC55}">
      <dgm:prSet/>
      <dgm:spPr/>
      <dgm:t>
        <a:bodyPr/>
        <a:lstStyle/>
        <a:p>
          <a:endParaRPr lang="zh-TW" altLang="en-US">
            <a:latin typeface="標楷體" pitchFamily="65" charset="-120"/>
            <a:ea typeface="標楷體" pitchFamily="65" charset="-120"/>
          </a:endParaRPr>
        </a:p>
      </dgm:t>
    </dgm:pt>
    <dgm:pt modelId="{1F6149A2-EAA2-4BA7-8D55-0663FD8D3DE1}">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作業流程面</a:t>
          </a:r>
        </a:p>
      </dgm:t>
    </dgm:pt>
    <dgm:pt modelId="{4C52088C-95D7-4C8A-B8ED-F53F2EC4BF2C}" type="parTrans" cxnId="{3C62BC2E-F04F-49C6-9C64-C6C73D07FDF1}">
      <dgm:prSet/>
      <dgm:spPr/>
      <dgm:t>
        <a:bodyPr/>
        <a:lstStyle/>
        <a:p>
          <a:endParaRPr lang="zh-TW" altLang="en-US">
            <a:latin typeface="標楷體" pitchFamily="65" charset="-120"/>
            <a:ea typeface="標楷體" pitchFamily="65" charset="-120"/>
          </a:endParaRPr>
        </a:p>
      </dgm:t>
    </dgm:pt>
    <dgm:pt modelId="{3BCB5081-E6F3-41B7-869A-7FAD4C1E809E}" type="sibTrans" cxnId="{3C62BC2E-F04F-49C6-9C64-C6C73D07FDF1}">
      <dgm:prSet/>
      <dgm:spPr/>
      <dgm:t>
        <a:bodyPr/>
        <a:lstStyle/>
        <a:p>
          <a:endParaRPr lang="zh-TW" altLang="en-US">
            <a:latin typeface="標楷體" pitchFamily="65" charset="-120"/>
            <a:ea typeface="標楷體" pitchFamily="65" charset="-120"/>
          </a:endParaRPr>
        </a:p>
      </dgm:t>
    </dgm:pt>
    <dgm:pt modelId="{DB2F0DD4-0469-40B4-A0DE-7AC45487E50B}">
      <dgm:prSet phldrT="[文字]" custT="1"/>
      <dgm:spPr/>
      <dgm:t>
        <a:bodyPr/>
        <a:lstStyle/>
        <a:p>
          <a:r>
            <a:rPr lang="zh-TW" altLang="en-US" sz="2000" dirty="0">
              <a:latin typeface="微軟正黑體" panose="020B0604030504040204" pitchFamily="34" charset="-120"/>
              <a:ea typeface="微軟正黑體" panose="020B0604030504040204" pitchFamily="34" charset="-120"/>
            </a:rPr>
            <a:t>作業品質、風險控管</a:t>
          </a:r>
          <a:r>
            <a:rPr lang="zh-TW" altLang="en-US" sz="2400" dirty="0">
              <a:latin typeface="微軟正黑體" panose="020B0604030504040204" pitchFamily="34" charset="-120"/>
              <a:ea typeface="微軟正黑體" panose="020B0604030504040204" pitchFamily="34" charset="-120"/>
            </a:rPr>
            <a:t>。</a:t>
          </a:r>
          <a:endParaRPr lang="zh-TW" altLang="en-US" sz="2400" dirty="0">
            <a:latin typeface="標楷體" pitchFamily="65" charset="-120"/>
            <a:ea typeface="標楷體" pitchFamily="65" charset="-120"/>
          </a:endParaRPr>
        </a:p>
      </dgm:t>
    </dgm:pt>
    <dgm:pt modelId="{93BF8FC5-8D47-415A-B5D3-47431318573F}" type="parTrans" cxnId="{1B9A62EC-293D-4CA3-ACC9-AD9F8669490C}">
      <dgm:prSet/>
      <dgm:spPr/>
      <dgm:t>
        <a:bodyPr/>
        <a:lstStyle/>
        <a:p>
          <a:endParaRPr lang="zh-TW" altLang="en-US">
            <a:latin typeface="標楷體" pitchFamily="65" charset="-120"/>
            <a:ea typeface="標楷體" pitchFamily="65" charset="-120"/>
          </a:endParaRPr>
        </a:p>
      </dgm:t>
    </dgm:pt>
    <dgm:pt modelId="{2469A95D-5E3C-40E8-93C5-EC794DF35711}" type="sibTrans" cxnId="{1B9A62EC-293D-4CA3-ACC9-AD9F8669490C}">
      <dgm:prSet/>
      <dgm:spPr/>
      <dgm:t>
        <a:bodyPr/>
        <a:lstStyle/>
        <a:p>
          <a:endParaRPr lang="zh-TW" altLang="en-US">
            <a:latin typeface="標楷體" pitchFamily="65" charset="-120"/>
            <a:ea typeface="標楷體" pitchFamily="65" charset="-120"/>
          </a:endParaRPr>
        </a:p>
      </dgm:t>
    </dgm:pt>
    <dgm:pt modelId="{4A027310-8E07-429D-8B5B-FB9E962F2255}">
      <dgm:prSet phldrT="[文字]" custT="1"/>
      <dgm:spPr>
        <a:solidFill>
          <a:schemeClr val="accent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學習成長面</a:t>
          </a:r>
        </a:p>
      </dgm:t>
    </dgm:pt>
    <dgm:pt modelId="{C8AA79E7-0093-461A-B040-454953BBF875}" type="parTrans" cxnId="{F459D510-5B74-4861-A3F6-3A49FA2D9584}">
      <dgm:prSet/>
      <dgm:spPr/>
      <dgm:t>
        <a:bodyPr/>
        <a:lstStyle/>
        <a:p>
          <a:endParaRPr lang="zh-TW" altLang="en-US">
            <a:latin typeface="標楷體" pitchFamily="65" charset="-120"/>
            <a:ea typeface="標楷體" pitchFamily="65" charset="-120"/>
          </a:endParaRPr>
        </a:p>
      </dgm:t>
    </dgm:pt>
    <dgm:pt modelId="{06014A38-3B8F-4372-AE09-79F45020DF75}" type="sibTrans" cxnId="{F459D510-5B74-4861-A3F6-3A49FA2D9584}">
      <dgm:prSet/>
      <dgm:spPr/>
      <dgm:t>
        <a:bodyPr/>
        <a:lstStyle/>
        <a:p>
          <a:endParaRPr lang="zh-TW" altLang="en-US">
            <a:latin typeface="標楷體" pitchFamily="65" charset="-120"/>
            <a:ea typeface="標楷體" pitchFamily="65" charset="-120"/>
          </a:endParaRPr>
        </a:p>
      </dgm:t>
    </dgm:pt>
    <dgm:pt modelId="{C848A51B-445B-4FC3-BCE5-273DDD05D824}">
      <dgm:prSet phldrT="[文字]" custT="1"/>
      <dgm:spPr>
        <a:solidFill>
          <a:schemeClr val="accent2">
            <a:lumMod val="20000"/>
            <a:lumOff val="80000"/>
            <a:alpha val="90000"/>
          </a:schemeClr>
        </a:solidFill>
      </dgm:spPr>
      <dgm:t>
        <a:bodyPr/>
        <a:lstStyle/>
        <a:p>
          <a:r>
            <a:rPr lang="zh-TW" altLang="en-US" sz="2000" dirty="0">
              <a:latin typeface="微軟正黑體" panose="020B0604030504040204" pitchFamily="34" charset="-120"/>
              <a:ea typeface="微軟正黑體" panose="020B0604030504040204" pitchFamily="34" charset="-120"/>
            </a:rPr>
            <a:t>教育訓練、考試成績</a:t>
          </a:r>
          <a:r>
            <a:rPr lang="zh-TW" altLang="en-US" sz="2400" dirty="0">
              <a:latin typeface="微軟正黑體" panose="020B0604030504040204" pitchFamily="34" charset="-120"/>
              <a:ea typeface="微軟正黑體" panose="020B0604030504040204" pitchFamily="34" charset="-120"/>
            </a:rPr>
            <a:t>。</a:t>
          </a:r>
          <a:endParaRPr lang="zh-TW" altLang="en-US" sz="2400" dirty="0">
            <a:latin typeface="標楷體" pitchFamily="65" charset="-120"/>
            <a:ea typeface="標楷體" pitchFamily="65" charset="-120"/>
          </a:endParaRPr>
        </a:p>
      </dgm:t>
    </dgm:pt>
    <dgm:pt modelId="{FE1CF986-DB79-4E4E-8409-5B5067654852}" type="parTrans" cxnId="{8D640684-EE8E-4AFA-B4BA-DCC5BB96D8CF}">
      <dgm:prSet/>
      <dgm:spPr/>
      <dgm:t>
        <a:bodyPr/>
        <a:lstStyle/>
        <a:p>
          <a:endParaRPr lang="zh-TW" altLang="en-US">
            <a:latin typeface="標楷體" pitchFamily="65" charset="-120"/>
            <a:ea typeface="標楷體" pitchFamily="65" charset="-120"/>
          </a:endParaRPr>
        </a:p>
      </dgm:t>
    </dgm:pt>
    <dgm:pt modelId="{9976BA7F-4BB6-4F8B-A779-5EA94E6526F9}" type="sibTrans" cxnId="{8D640684-EE8E-4AFA-B4BA-DCC5BB96D8CF}">
      <dgm:prSet/>
      <dgm:spPr/>
      <dgm:t>
        <a:bodyPr/>
        <a:lstStyle/>
        <a:p>
          <a:endParaRPr lang="zh-TW" altLang="en-US">
            <a:latin typeface="標楷體" pitchFamily="65" charset="-120"/>
            <a:ea typeface="標楷體" pitchFamily="65" charset="-120"/>
          </a:endParaRPr>
        </a:p>
      </dgm:t>
    </dgm:pt>
    <dgm:pt modelId="{8E90A6D4-54ED-4BCA-B102-305CD55D7475}" type="pres">
      <dgm:prSet presAssocID="{10D4DE0B-1986-49C2-BD68-A17760C84AD5}" presName="Name0" presStyleCnt="0">
        <dgm:presLayoutVars>
          <dgm:dir/>
          <dgm:animLvl val="lvl"/>
          <dgm:resizeHandles val="exact"/>
        </dgm:presLayoutVars>
      </dgm:prSet>
      <dgm:spPr/>
    </dgm:pt>
    <dgm:pt modelId="{5805C330-6656-4E00-8F4C-40D7A85A2932}" type="pres">
      <dgm:prSet presAssocID="{1EF952EA-220A-4844-AC42-839EB827385F}" presName="linNode" presStyleCnt="0"/>
      <dgm:spPr/>
    </dgm:pt>
    <dgm:pt modelId="{91BB1CC9-31E5-45E4-B255-384E2A9DB9A0}" type="pres">
      <dgm:prSet presAssocID="{1EF952EA-220A-4844-AC42-839EB827385F}" presName="parentText" presStyleLbl="node1" presStyleIdx="0" presStyleCnt="3">
        <dgm:presLayoutVars>
          <dgm:chMax val="1"/>
          <dgm:bulletEnabled val="1"/>
        </dgm:presLayoutVars>
      </dgm:prSet>
      <dgm:spPr/>
    </dgm:pt>
    <dgm:pt modelId="{3CE2E347-42DE-481B-8146-5667E214EDAA}" type="pres">
      <dgm:prSet presAssocID="{1EF952EA-220A-4844-AC42-839EB827385F}" presName="descendantText" presStyleLbl="alignAccFollowNode1" presStyleIdx="0" presStyleCnt="3">
        <dgm:presLayoutVars>
          <dgm:bulletEnabled val="1"/>
        </dgm:presLayoutVars>
      </dgm:prSet>
      <dgm:spPr/>
    </dgm:pt>
    <dgm:pt modelId="{9FF78E9B-03B1-4764-8EA9-904498362F2C}" type="pres">
      <dgm:prSet presAssocID="{BBEFDF0F-971A-4D17-A3E9-44AFABB77771}" presName="sp" presStyleCnt="0"/>
      <dgm:spPr/>
    </dgm:pt>
    <dgm:pt modelId="{184B1F1F-C052-4323-A0C4-92CCF28F2D8F}" type="pres">
      <dgm:prSet presAssocID="{1F6149A2-EAA2-4BA7-8D55-0663FD8D3DE1}" presName="linNode" presStyleCnt="0"/>
      <dgm:spPr/>
    </dgm:pt>
    <dgm:pt modelId="{526C3EDA-BBC6-48C9-BC18-0188A042DD13}" type="pres">
      <dgm:prSet presAssocID="{1F6149A2-EAA2-4BA7-8D55-0663FD8D3DE1}" presName="parentText" presStyleLbl="node1" presStyleIdx="1" presStyleCnt="3">
        <dgm:presLayoutVars>
          <dgm:chMax val="1"/>
          <dgm:bulletEnabled val="1"/>
        </dgm:presLayoutVars>
      </dgm:prSet>
      <dgm:spPr/>
    </dgm:pt>
    <dgm:pt modelId="{1AE5C4DE-452F-42FE-8788-DA3E9E909C3F}" type="pres">
      <dgm:prSet presAssocID="{1F6149A2-EAA2-4BA7-8D55-0663FD8D3DE1}" presName="descendantText" presStyleLbl="alignAccFollowNode1" presStyleIdx="1" presStyleCnt="3">
        <dgm:presLayoutVars>
          <dgm:bulletEnabled val="1"/>
        </dgm:presLayoutVars>
      </dgm:prSet>
      <dgm:spPr/>
    </dgm:pt>
    <dgm:pt modelId="{5058A729-5DF3-40FE-A2AE-BDCF5578D460}" type="pres">
      <dgm:prSet presAssocID="{3BCB5081-E6F3-41B7-869A-7FAD4C1E809E}" presName="sp" presStyleCnt="0"/>
      <dgm:spPr/>
    </dgm:pt>
    <dgm:pt modelId="{A3E8C1E1-F3CE-4929-AB6E-8543E3297E0F}" type="pres">
      <dgm:prSet presAssocID="{4A027310-8E07-429D-8B5B-FB9E962F2255}" presName="linNode" presStyleCnt="0"/>
      <dgm:spPr/>
    </dgm:pt>
    <dgm:pt modelId="{400C5821-C331-4A08-948B-E49022F1041E}" type="pres">
      <dgm:prSet presAssocID="{4A027310-8E07-429D-8B5B-FB9E962F2255}" presName="parentText" presStyleLbl="node1" presStyleIdx="2" presStyleCnt="3">
        <dgm:presLayoutVars>
          <dgm:chMax val="1"/>
          <dgm:bulletEnabled val="1"/>
        </dgm:presLayoutVars>
      </dgm:prSet>
      <dgm:spPr/>
    </dgm:pt>
    <dgm:pt modelId="{1E6E4B0C-2B30-4E04-9ED6-809F1E4C5B7B}" type="pres">
      <dgm:prSet presAssocID="{4A027310-8E07-429D-8B5B-FB9E962F2255}" presName="descendantText" presStyleLbl="alignAccFollowNode1" presStyleIdx="2" presStyleCnt="3">
        <dgm:presLayoutVars>
          <dgm:bulletEnabled val="1"/>
        </dgm:presLayoutVars>
      </dgm:prSet>
      <dgm:spPr/>
    </dgm:pt>
  </dgm:ptLst>
  <dgm:cxnLst>
    <dgm:cxn modelId="{F459D510-5B74-4861-A3F6-3A49FA2D9584}" srcId="{10D4DE0B-1986-49C2-BD68-A17760C84AD5}" destId="{4A027310-8E07-429D-8B5B-FB9E962F2255}" srcOrd="2" destOrd="0" parTransId="{C8AA79E7-0093-461A-B040-454953BBF875}" sibTransId="{06014A38-3B8F-4372-AE09-79F45020DF75}"/>
    <dgm:cxn modelId="{5688FB2C-1A7A-441A-ADB8-B90F9404EC55}" srcId="{1EF952EA-220A-4844-AC42-839EB827385F}" destId="{0A78F6FF-411D-431A-900A-04E519960F0F}" srcOrd="0" destOrd="0" parTransId="{6D47363F-7632-4B97-8CB6-C93B54B2E04A}" sibTransId="{6194CE7A-8BB6-46F3-B3A0-33D3462A2864}"/>
    <dgm:cxn modelId="{3C62BC2E-F04F-49C6-9C64-C6C73D07FDF1}" srcId="{10D4DE0B-1986-49C2-BD68-A17760C84AD5}" destId="{1F6149A2-EAA2-4BA7-8D55-0663FD8D3DE1}" srcOrd="1" destOrd="0" parTransId="{4C52088C-95D7-4C8A-B8ED-F53F2EC4BF2C}" sibTransId="{3BCB5081-E6F3-41B7-869A-7FAD4C1E809E}"/>
    <dgm:cxn modelId="{8526EE36-A2D1-4151-9A13-A124A59B6502}" type="presOf" srcId="{C848A51B-445B-4FC3-BCE5-273DDD05D824}" destId="{1E6E4B0C-2B30-4E04-9ED6-809F1E4C5B7B}" srcOrd="0" destOrd="0" presId="urn:microsoft.com/office/officeart/2005/8/layout/vList5"/>
    <dgm:cxn modelId="{436BDB41-297A-41E3-85F0-ACC908C8FC4D}" type="presOf" srcId="{1F6149A2-EAA2-4BA7-8D55-0663FD8D3DE1}" destId="{526C3EDA-BBC6-48C9-BC18-0188A042DD13}" srcOrd="0" destOrd="0" presId="urn:microsoft.com/office/officeart/2005/8/layout/vList5"/>
    <dgm:cxn modelId="{A3912E74-67D1-4B33-98DD-DB39BD37197B}" type="presOf" srcId="{DB2F0DD4-0469-40B4-A0DE-7AC45487E50B}" destId="{1AE5C4DE-452F-42FE-8788-DA3E9E909C3F}" srcOrd="0" destOrd="0" presId="urn:microsoft.com/office/officeart/2005/8/layout/vList5"/>
    <dgm:cxn modelId="{8D640684-EE8E-4AFA-B4BA-DCC5BB96D8CF}" srcId="{4A027310-8E07-429D-8B5B-FB9E962F2255}" destId="{C848A51B-445B-4FC3-BCE5-273DDD05D824}" srcOrd="0" destOrd="0" parTransId="{FE1CF986-DB79-4E4E-8409-5B5067654852}" sibTransId="{9976BA7F-4BB6-4F8B-A779-5EA94E6526F9}"/>
    <dgm:cxn modelId="{6DF5BDAF-5094-4FE1-84E3-D70CDC616F28}" type="presOf" srcId="{4A027310-8E07-429D-8B5B-FB9E962F2255}" destId="{400C5821-C331-4A08-948B-E49022F1041E}" srcOrd="0" destOrd="0" presId="urn:microsoft.com/office/officeart/2005/8/layout/vList5"/>
    <dgm:cxn modelId="{7F0BAABB-4D99-45AD-8438-BB0392260977}" type="presOf" srcId="{1EF952EA-220A-4844-AC42-839EB827385F}" destId="{91BB1CC9-31E5-45E4-B255-384E2A9DB9A0}" srcOrd="0" destOrd="0" presId="urn:microsoft.com/office/officeart/2005/8/layout/vList5"/>
    <dgm:cxn modelId="{3360E6BB-8BEA-4D15-8942-AED14567882A}" srcId="{10D4DE0B-1986-49C2-BD68-A17760C84AD5}" destId="{1EF952EA-220A-4844-AC42-839EB827385F}" srcOrd="0" destOrd="0" parTransId="{E5A2F1AE-BB8B-47F2-9D3C-EC6E78F629DC}" sibTransId="{BBEFDF0F-971A-4D17-A3E9-44AFABB77771}"/>
    <dgm:cxn modelId="{A2D50BC0-49C7-445A-8F20-8948FE98147F}" type="presOf" srcId="{10D4DE0B-1986-49C2-BD68-A17760C84AD5}" destId="{8E90A6D4-54ED-4BCA-B102-305CD55D7475}" srcOrd="0" destOrd="0" presId="urn:microsoft.com/office/officeart/2005/8/layout/vList5"/>
    <dgm:cxn modelId="{1B9A62EC-293D-4CA3-ACC9-AD9F8669490C}" srcId="{1F6149A2-EAA2-4BA7-8D55-0663FD8D3DE1}" destId="{DB2F0DD4-0469-40B4-A0DE-7AC45487E50B}" srcOrd="0" destOrd="0" parTransId="{93BF8FC5-8D47-415A-B5D3-47431318573F}" sibTransId="{2469A95D-5E3C-40E8-93C5-EC794DF35711}"/>
    <dgm:cxn modelId="{DF33D0F8-D43B-4050-B8D2-A810FEFFF28B}" type="presOf" srcId="{0A78F6FF-411D-431A-900A-04E519960F0F}" destId="{3CE2E347-42DE-481B-8146-5667E214EDAA}" srcOrd="0" destOrd="0" presId="urn:microsoft.com/office/officeart/2005/8/layout/vList5"/>
    <dgm:cxn modelId="{E7137994-CA8C-4165-AAD3-77C07AD2A66C}" type="presParOf" srcId="{8E90A6D4-54ED-4BCA-B102-305CD55D7475}" destId="{5805C330-6656-4E00-8F4C-40D7A85A2932}" srcOrd="0" destOrd="0" presId="urn:microsoft.com/office/officeart/2005/8/layout/vList5"/>
    <dgm:cxn modelId="{C22A029E-968F-4679-8A79-36FED7EA4E89}" type="presParOf" srcId="{5805C330-6656-4E00-8F4C-40D7A85A2932}" destId="{91BB1CC9-31E5-45E4-B255-384E2A9DB9A0}" srcOrd="0" destOrd="0" presId="urn:microsoft.com/office/officeart/2005/8/layout/vList5"/>
    <dgm:cxn modelId="{2D630110-6EBC-46A1-8B4A-D3C0B91D68EA}" type="presParOf" srcId="{5805C330-6656-4E00-8F4C-40D7A85A2932}" destId="{3CE2E347-42DE-481B-8146-5667E214EDAA}" srcOrd="1" destOrd="0" presId="urn:microsoft.com/office/officeart/2005/8/layout/vList5"/>
    <dgm:cxn modelId="{40878EEF-4B38-43C8-A6E3-78F610A9E049}" type="presParOf" srcId="{8E90A6D4-54ED-4BCA-B102-305CD55D7475}" destId="{9FF78E9B-03B1-4764-8EA9-904498362F2C}" srcOrd="1" destOrd="0" presId="urn:microsoft.com/office/officeart/2005/8/layout/vList5"/>
    <dgm:cxn modelId="{64A354D5-AFB1-42E3-BE2E-7CD098E5E634}" type="presParOf" srcId="{8E90A6D4-54ED-4BCA-B102-305CD55D7475}" destId="{184B1F1F-C052-4323-A0C4-92CCF28F2D8F}" srcOrd="2" destOrd="0" presId="urn:microsoft.com/office/officeart/2005/8/layout/vList5"/>
    <dgm:cxn modelId="{3BB56FF4-D086-40EF-BFC5-485522EAC608}" type="presParOf" srcId="{184B1F1F-C052-4323-A0C4-92CCF28F2D8F}" destId="{526C3EDA-BBC6-48C9-BC18-0188A042DD13}" srcOrd="0" destOrd="0" presId="urn:microsoft.com/office/officeart/2005/8/layout/vList5"/>
    <dgm:cxn modelId="{C9527218-6951-4529-80CB-711485BFFA6A}" type="presParOf" srcId="{184B1F1F-C052-4323-A0C4-92CCF28F2D8F}" destId="{1AE5C4DE-452F-42FE-8788-DA3E9E909C3F}" srcOrd="1" destOrd="0" presId="urn:microsoft.com/office/officeart/2005/8/layout/vList5"/>
    <dgm:cxn modelId="{A2AF6816-F78B-41D0-B67E-020670CEE00F}" type="presParOf" srcId="{8E90A6D4-54ED-4BCA-B102-305CD55D7475}" destId="{5058A729-5DF3-40FE-A2AE-BDCF5578D460}" srcOrd="3" destOrd="0" presId="urn:microsoft.com/office/officeart/2005/8/layout/vList5"/>
    <dgm:cxn modelId="{E71FB086-7244-4888-A995-F4BFF37156BC}" type="presParOf" srcId="{8E90A6D4-54ED-4BCA-B102-305CD55D7475}" destId="{A3E8C1E1-F3CE-4929-AB6E-8543E3297E0F}" srcOrd="4" destOrd="0" presId="urn:microsoft.com/office/officeart/2005/8/layout/vList5"/>
    <dgm:cxn modelId="{2B01F802-C7B2-4CED-A2ED-54B58962A1A5}" type="presParOf" srcId="{A3E8C1E1-F3CE-4929-AB6E-8543E3297E0F}" destId="{400C5821-C331-4A08-948B-E49022F1041E}" srcOrd="0" destOrd="0" presId="urn:microsoft.com/office/officeart/2005/8/layout/vList5"/>
    <dgm:cxn modelId="{2FF38D00-A950-44CD-8CD1-9EA6FB4A6599}" type="presParOf" srcId="{A3E8C1E1-F3CE-4929-AB6E-8543E3297E0F}" destId="{1E6E4B0C-2B30-4E04-9ED6-809F1E4C5B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BF1CF-5E26-45CF-AE8B-B3EDD8B6555F}"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zh-TW" altLang="en-US"/>
        </a:p>
      </dgm:t>
    </dgm:pt>
    <dgm:pt modelId="{A581D630-E6F2-40DC-BAF1-B8CE60D9BCC7}">
      <dgm:prSet phldrT="[文字]" custT="1"/>
      <dgm:spPr/>
      <dgm:t>
        <a:bodyPr/>
        <a:lstStyle/>
        <a:p>
          <a:endParaRPr lang="zh-TW" altLang="en-US" sz="1800" b="1" dirty="0">
            <a:latin typeface="微軟正黑體" panose="020B0604030504040204" pitchFamily="34" charset="-120"/>
            <a:ea typeface="微軟正黑體" panose="020B0604030504040204" pitchFamily="34" charset="-120"/>
          </a:endParaRPr>
        </a:p>
      </dgm:t>
    </dgm:pt>
    <dgm:pt modelId="{1DE09C30-2D7E-47A5-B187-4EB051F77285}" type="parTrans" cxnId="{30B59A7F-1E13-4B20-9EC3-5C8D6C5D7215}">
      <dgm:prSet/>
      <dgm:spPr/>
      <dgm:t>
        <a:bodyPr/>
        <a:lstStyle/>
        <a:p>
          <a:endParaRPr lang="zh-TW" altLang="en-US" sz="1800"/>
        </a:p>
      </dgm:t>
    </dgm:pt>
    <dgm:pt modelId="{A1FCC4C3-F375-4503-B265-6BCE2104933E}" type="sibTrans" cxnId="{30B59A7F-1E13-4B20-9EC3-5C8D6C5D7215}">
      <dgm:prSet custT="1"/>
      <dgm:spPr/>
      <dgm:t>
        <a:bodyPr/>
        <a:lstStyle/>
        <a:p>
          <a:endParaRPr lang="zh-TW" altLang="en-US" sz="2000">
            <a:latin typeface="微軟正黑體" panose="020B0604030504040204" pitchFamily="34" charset="-120"/>
            <a:ea typeface="微軟正黑體" panose="020B0604030504040204" pitchFamily="34" charset="-120"/>
          </a:endParaRPr>
        </a:p>
      </dgm:t>
    </dgm:pt>
    <dgm:pt modelId="{550ACB3D-19DB-4873-B00E-E7825BC1EA01}">
      <dgm:prSet phldrT="[文字]" custT="1"/>
      <dgm:spPr/>
      <dgm:t>
        <a:bodyPr/>
        <a:lstStyle/>
        <a:p>
          <a:pPr>
            <a:lnSpc>
              <a:spcPts val="2800"/>
            </a:lnSpc>
            <a:spcAft>
              <a:spcPts val="0"/>
            </a:spcAft>
          </a:pPr>
          <a:r>
            <a:rPr lang="zh-TW" altLang="en-US" sz="2400" b="1" dirty="0">
              <a:latin typeface="微軟正黑體" panose="020B0604030504040204" pitchFamily="34" charset="-120"/>
              <a:ea typeface="微軟正黑體" panose="020B0604030504040204" pitchFamily="34" charset="-120"/>
            </a:rPr>
            <a:t>畢業轉任正職機會</a:t>
          </a:r>
          <a:endParaRPr lang="en-US" altLang="zh-TW" sz="2400" b="1" dirty="0">
            <a:latin typeface="微軟正黑體" panose="020B0604030504040204" pitchFamily="34" charset="-120"/>
            <a:ea typeface="微軟正黑體" panose="020B0604030504040204" pitchFamily="34" charset="-120"/>
          </a:endParaRPr>
        </a:p>
      </dgm:t>
    </dgm:pt>
    <dgm:pt modelId="{E84BE88A-85F8-4437-81DF-EA5A861F3C1C}" type="parTrans" cxnId="{53EBA8B7-609F-4124-83C1-218FADAD46E6}">
      <dgm:prSet/>
      <dgm:spPr/>
      <dgm:t>
        <a:bodyPr/>
        <a:lstStyle/>
        <a:p>
          <a:endParaRPr lang="zh-TW" altLang="en-US" sz="1800"/>
        </a:p>
      </dgm:t>
    </dgm:pt>
    <dgm:pt modelId="{DF66DEA7-EE96-4FB9-B5AA-720009A96B4E}" type="sibTrans" cxnId="{53EBA8B7-609F-4124-83C1-218FADAD46E6}">
      <dgm:prSet custT="1"/>
      <dgm:spPr/>
      <dgm:t>
        <a:bodyPr/>
        <a:lstStyle/>
        <a:p>
          <a:endParaRPr lang="zh-TW" altLang="en-US" sz="1800">
            <a:latin typeface="微軟正黑體" panose="020B0604030504040204" pitchFamily="34" charset="-120"/>
            <a:ea typeface="微軟正黑體" panose="020B0604030504040204" pitchFamily="34" charset="-120"/>
          </a:endParaRPr>
        </a:p>
      </dgm:t>
    </dgm:pt>
    <dgm:pt modelId="{9642A97C-6877-412C-8352-67C2673FB350}">
      <dgm:prSet phldrT="[文字]" custT="1"/>
      <dgm:spPr/>
      <dgm:t>
        <a:bodyPr/>
        <a:lstStyle/>
        <a:p>
          <a:endParaRPr lang="zh-TW" altLang="en-US" sz="1800" b="1" dirty="0">
            <a:latin typeface="微軟正黑體" panose="020B0604030504040204" pitchFamily="34" charset="-120"/>
            <a:ea typeface="微軟正黑體" panose="020B0604030504040204" pitchFamily="34" charset="-120"/>
          </a:endParaRPr>
        </a:p>
      </dgm:t>
    </dgm:pt>
    <dgm:pt modelId="{FFE32111-28F7-4EF9-A0A7-9F69D5DDB4B6}" type="parTrans" cxnId="{2A4D777D-4C96-40A1-97C3-5EF0F3AF28BA}">
      <dgm:prSet/>
      <dgm:spPr/>
      <dgm:t>
        <a:bodyPr/>
        <a:lstStyle/>
        <a:p>
          <a:endParaRPr lang="zh-TW" altLang="en-US" sz="1800"/>
        </a:p>
      </dgm:t>
    </dgm:pt>
    <dgm:pt modelId="{149B8436-A7EF-4635-93CD-9A91EB497177}" type="sibTrans" cxnId="{2A4D777D-4C96-40A1-97C3-5EF0F3AF28BA}">
      <dgm:prSet custT="1"/>
      <dgm:spPr/>
      <dgm:t>
        <a:bodyPr/>
        <a:lstStyle/>
        <a:p>
          <a:endParaRPr lang="zh-TW" altLang="en-US" sz="1800">
            <a:latin typeface="微軟正黑體" panose="020B0604030504040204" pitchFamily="34" charset="-120"/>
            <a:ea typeface="微軟正黑體" panose="020B0604030504040204" pitchFamily="34" charset="-120"/>
          </a:endParaRPr>
        </a:p>
      </dgm:t>
    </dgm:pt>
    <dgm:pt modelId="{D09514FA-6816-4F60-83C5-AE9939C90455}" type="pres">
      <dgm:prSet presAssocID="{28ABF1CF-5E26-45CF-AE8B-B3EDD8B6555F}" presName="Name0" presStyleCnt="0">
        <dgm:presLayoutVars>
          <dgm:chMax/>
          <dgm:chPref/>
          <dgm:dir/>
          <dgm:animLvl val="lvl"/>
        </dgm:presLayoutVars>
      </dgm:prSet>
      <dgm:spPr/>
    </dgm:pt>
    <dgm:pt modelId="{67AFE523-0314-431E-9AE6-DD975244D953}" type="pres">
      <dgm:prSet presAssocID="{A581D630-E6F2-40DC-BAF1-B8CE60D9BCC7}" presName="composite" presStyleCnt="0"/>
      <dgm:spPr/>
    </dgm:pt>
    <dgm:pt modelId="{B5E167A3-2BA4-457A-90E3-44594D059401}" type="pres">
      <dgm:prSet presAssocID="{A581D630-E6F2-40DC-BAF1-B8CE60D9BCC7}" presName="Parent1" presStyleLbl="node1" presStyleIdx="0" presStyleCnt="6" custScaleX="147896" custScaleY="86947" custLinFactNeighborX="47592" custLinFactNeighborY="-3340">
        <dgm:presLayoutVars>
          <dgm:chMax val="1"/>
          <dgm:chPref val="1"/>
          <dgm:bulletEnabled val="1"/>
        </dgm:presLayoutVars>
      </dgm:prSet>
      <dgm:spPr/>
    </dgm:pt>
    <dgm:pt modelId="{CD6D43C4-B96B-48AD-B2BF-9B540E1F5693}" type="pres">
      <dgm:prSet presAssocID="{A581D630-E6F2-40DC-BAF1-B8CE60D9BCC7}" presName="Childtext1" presStyleLbl="revTx" presStyleIdx="0" presStyleCnt="3">
        <dgm:presLayoutVars>
          <dgm:chMax val="0"/>
          <dgm:chPref val="0"/>
          <dgm:bulletEnabled val="1"/>
        </dgm:presLayoutVars>
      </dgm:prSet>
      <dgm:spPr/>
    </dgm:pt>
    <dgm:pt modelId="{CF08C3A1-1BCC-4647-95B9-FDF725366926}" type="pres">
      <dgm:prSet presAssocID="{A581D630-E6F2-40DC-BAF1-B8CE60D9BCC7}" presName="BalanceSpacing" presStyleCnt="0"/>
      <dgm:spPr/>
    </dgm:pt>
    <dgm:pt modelId="{D77CBBD6-5CBF-4221-8C8A-E015A53B7071}" type="pres">
      <dgm:prSet presAssocID="{A581D630-E6F2-40DC-BAF1-B8CE60D9BCC7}" presName="BalanceSpacing1" presStyleCnt="0"/>
      <dgm:spPr/>
    </dgm:pt>
    <dgm:pt modelId="{0CC064AA-9C5B-4FE7-8121-4A40F923722E}" type="pres">
      <dgm:prSet presAssocID="{A1FCC4C3-F375-4503-B265-6BCE2104933E}" presName="Accent1Text" presStyleLbl="node1" presStyleIdx="1" presStyleCnt="6" custScaleX="136052" custScaleY="90340" custLinFactNeighborX="-47692" custLinFactNeighborY="-3339"/>
      <dgm:spPr/>
    </dgm:pt>
    <dgm:pt modelId="{5E1DCFB3-5054-4C47-BC9F-F3B51AB4F551}" type="pres">
      <dgm:prSet presAssocID="{A1FCC4C3-F375-4503-B265-6BCE2104933E}" presName="spaceBetweenRectangles" presStyleCnt="0"/>
      <dgm:spPr/>
    </dgm:pt>
    <dgm:pt modelId="{FE81602D-8101-4E3D-A0B6-E8268023659A}" type="pres">
      <dgm:prSet presAssocID="{550ACB3D-19DB-4873-B00E-E7825BC1EA01}" presName="composite" presStyleCnt="0"/>
      <dgm:spPr/>
    </dgm:pt>
    <dgm:pt modelId="{181EC130-9B9B-464A-B048-06A5155F5298}" type="pres">
      <dgm:prSet presAssocID="{550ACB3D-19DB-4873-B00E-E7825BC1EA01}" presName="Parent1" presStyleLbl="node1" presStyleIdx="2" presStyleCnt="6" custScaleX="144371" custScaleY="79155">
        <dgm:presLayoutVars>
          <dgm:chMax val="1"/>
          <dgm:chPref val="1"/>
          <dgm:bulletEnabled val="1"/>
        </dgm:presLayoutVars>
      </dgm:prSet>
      <dgm:spPr/>
    </dgm:pt>
    <dgm:pt modelId="{6C9795A2-92DA-483C-BEAF-FFB8A93D2A4D}" type="pres">
      <dgm:prSet presAssocID="{550ACB3D-19DB-4873-B00E-E7825BC1EA01}" presName="Childtext1" presStyleLbl="revTx" presStyleIdx="1" presStyleCnt="3">
        <dgm:presLayoutVars>
          <dgm:chMax val="0"/>
          <dgm:chPref val="0"/>
          <dgm:bulletEnabled val="1"/>
        </dgm:presLayoutVars>
      </dgm:prSet>
      <dgm:spPr/>
    </dgm:pt>
    <dgm:pt modelId="{7C50F412-B9A4-43C4-99F5-88D5B7C87D08}" type="pres">
      <dgm:prSet presAssocID="{550ACB3D-19DB-4873-B00E-E7825BC1EA01}" presName="BalanceSpacing" presStyleCnt="0"/>
      <dgm:spPr/>
    </dgm:pt>
    <dgm:pt modelId="{44A380EB-4708-45D0-9D5B-AFD3FB327B72}" type="pres">
      <dgm:prSet presAssocID="{550ACB3D-19DB-4873-B00E-E7825BC1EA01}" presName="BalanceSpacing1" presStyleCnt="0"/>
      <dgm:spPr/>
    </dgm:pt>
    <dgm:pt modelId="{5E4F2308-BE76-4C75-B224-637F7F95038E}" type="pres">
      <dgm:prSet presAssocID="{DF66DEA7-EE96-4FB9-B5AA-720009A96B4E}" presName="Accent1Text" presStyleLbl="node1" presStyleIdx="3" presStyleCnt="6" custScaleX="143649" custScaleY="83166" custLinFactX="-100000" custLinFactNeighborX="-108526" custLinFactNeighborY="81125"/>
      <dgm:spPr/>
    </dgm:pt>
    <dgm:pt modelId="{E6F1AC84-D45C-4DFA-9B96-61EB4BB1F71D}" type="pres">
      <dgm:prSet presAssocID="{DF66DEA7-EE96-4FB9-B5AA-720009A96B4E}" presName="spaceBetweenRectangles" presStyleCnt="0"/>
      <dgm:spPr/>
    </dgm:pt>
    <dgm:pt modelId="{05232EB6-8D91-40B5-AEF5-CCD3B492EFF1}" type="pres">
      <dgm:prSet presAssocID="{9642A97C-6877-412C-8352-67C2673FB350}" presName="composite" presStyleCnt="0"/>
      <dgm:spPr/>
    </dgm:pt>
    <dgm:pt modelId="{15AD0590-52D5-431F-A653-E577183B7DFE}" type="pres">
      <dgm:prSet presAssocID="{9642A97C-6877-412C-8352-67C2673FB350}" presName="Parent1" presStyleLbl="node1" presStyleIdx="4" presStyleCnt="6" custScaleX="148797" custScaleY="89319" custLinFactNeighborX="57118" custLinFactNeighborY="-4989">
        <dgm:presLayoutVars>
          <dgm:chMax val="1"/>
          <dgm:chPref val="1"/>
          <dgm:bulletEnabled val="1"/>
        </dgm:presLayoutVars>
      </dgm:prSet>
      <dgm:spPr/>
    </dgm:pt>
    <dgm:pt modelId="{5BEB9AFA-B95B-46C9-9B5D-A50FAED41271}" type="pres">
      <dgm:prSet presAssocID="{9642A97C-6877-412C-8352-67C2673FB350}" presName="Childtext1" presStyleLbl="revTx" presStyleIdx="2" presStyleCnt="3">
        <dgm:presLayoutVars>
          <dgm:chMax val="0"/>
          <dgm:chPref val="0"/>
          <dgm:bulletEnabled val="1"/>
        </dgm:presLayoutVars>
      </dgm:prSet>
      <dgm:spPr/>
    </dgm:pt>
    <dgm:pt modelId="{2A541A29-C6DB-4B4A-B264-DDEE116CB668}" type="pres">
      <dgm:prSet presAssocID="{9642A97C-6877-412C-8352-67C2673FB350}" presName="BalanceSpacing" presStyleCnt="0"/>
      <dgm:spPr/>
    </dgm:pt>
    <dgm:pt modelId="{1B3C06C6-AD5F-44BD-81C9-9661190A649F}" type="pres">
      <dgm:prSet presAssocID="{9642A97C-6877-412C-8352-67C2673FB350}" presName="BalanceSpacing1" presStyleCnt="0"/>
      <dgm:spPr/>
    </dgm:pt>
    <dgm:pt modelId="{81604B79-BA86-4A0F-BA78-7D48105CBF6A}" type="pres">
      <dgm:prSet presAssocID="{149B8436-A7EF-4635-93CD-9A91EB497177}" presName="Accent1Text" presStyleLbl="node1" presStyleIdx="5" presStyleCnt="6" custFlipVert="1" custScaleX="31958" custScaleY="26565" custLinFactX="100000" custLinFactNeighborX="146942" custLinFactNeighborY="-68345"/>
      <dgm:spPr/>
    </dgm:pt>
  </dgm:ptLst>
  <dgm:cxnLst>
    <dgm:cxn modelId="{80624907-B3BE-4ED3-B08A-410ECCD39A48}" type="presOf" srcId="{550ACB3D-19DB-4873-B00E-E7825BC1EA01}" destId="{181EC130-9B9B-464A-B048-06A5155F5298}" srcOrd="0" destOrd="0" presId="urn:microsoft.com/office/officeart/2008/layout/AlternatingHexagons"/>
    <dgm:cxn modelId="{8691F608-0374-49DE-9A9A-E80E81D6A267}" type="presOf" srcId="{A581D630-E6F2-40DC-BAF1-B8CE60D9BCC7}" destId="{B5E167A3-2BA4-457A-90E3-44594D059401}" srcOrd="0" destOrd="0" presId="urn:microsoft.com/office/officeart/2008/layout/AlternatingHexagons"/>
    <dgm:cxn modelId="{C4D08448-EBDF-43CC-840D-A71E4A4E88A4}" type="presOf" srcId="{DF66DEA7-EE96-4FB9-B5AA-720009A96B4E}" destId="{5E4F2308-BE76-4C75-B224-637F7F95038E}" srcOrd="0" destOrd="0" presId="urn:microsoft.com/office/officeart/2008/layout/AlternatingHexagons"/>
    <dgm:cxn modelId="{8778F354-924C-4217-8828-7AF6F9D18375}" type="presOf" srcId="{A1FCC4C3-F375-4503-B265-6BCE2104933E}" destId="{0CC064AA-9C5B-4FE7-8121-4A40F923722E}" srcOrd="0" destOrd="0" presId="urn:microsoft.com/office/officeart/2008/layout/AlternatingHexagons"/>
    <dgm:cxn modelId="{2A4D777D-4C96-40A1-97C3-5EF0F3AF28BA}" srcId="{28ABF1CF-5E26-45CF-AE8B-B3EDD8B6555F}" destId="{9642A97C-6877-412C-8352-67C2673FB350}" srcOrd="2" destOrd="0" parTransId="{FFE32111-28F7-4EF9-A0A7-9F69D5DDB4B6}" sibTransId="{149B8436-A7EF-4635-93CD-9A91EB497177}"/>
    <dgm:cxn modelId="{30B59A7F-1E13-4B20-9EC3-5C8D6C5D7215}" srcId="{28ABF1CF-5E26-45CF-AE8B-B3EDD8B6555F}" destId="{A581D630-E6F2-40DC-BAF1-B8CE60D9BCC7}" srcOrd="0" destOrd="0" parTransId="{1DE09C30-2D7E-47A5-B187-4EB051F77285}" sibTransId="{A1FCC4C3-F375-4503-B265-6BCE2104933E}"/>
    <dgm:cxn modelId="{A9F4E290-1679-4351-A09D-9181CD474809}" type="presOf" srcId="{9642A97C-6877-412C-8352-67C2673FB350}" destId="{15AD0590-52D5-431F-A653-E577183B7DFE}" srcOrd="0" destOrd="0" presId="urn:microsoft.com/office/officeart/2008/layout/AlternatingHexagons"/>
    <dgm:cxn modelId="{53EBA8B7-609F-4124-83C1-218FADAD46E6}" srcId="{28ABF1CF-5E26-45CF-AE8B-B3EDD8B6555F}" destId="{550ACB3D-19DB-4873-B00E-E7825BC1EA01}" srcOrd="1" destOrd="0" parTransId="{E84BE88A-85F8-4437-81DF-EA5A861F3C1C}" sibTransId="{DF66DEA7-EE96-4FB9-B5AA-720009A96B4E}"/>
    <dgm:cxn modelId="{D98C2FC9-2F9A-4700-BEA0-D97398EACFF9}" type="presOf" srcId="{28ABF1CF-5E26-45CF-AE8B-B3EDD8B6555F}" destId="{D09514FA-6816-4F60-83C5-AE9939C90455}" srcOrd="0" destOrd="0" presId="urn:microsoft.com/office/officeart/2008/layout/AlternatingHexagons"/>
    <dgm:cxn modelId="{80733AEA-F18B-4F23-BA40-88FE7B100CA4}" type="presOf" srcId="{149B8436-A7EF-4635-93CD-9A91EB497177}" destId="{81604B79-BA86-4A0F-BA78-7D48105CBF6A}" srcOrd="0" destOrd="0" presId="urn:microsoft.com/office/officeart/2008/layout/AlternatingHexagons"/>
    <dgm:cxn modelId="{CD280F44-8774-45A6-8350-765C5A104599}" type="presParOf" srcId="{D09514FA-6816-4F60-83C5-AE9939C90455}" destId="{67AFE523-0314-431E-9AE6-DD975244D953}" srcOrd="0" destOrd="0" presId="urn:microsoft.com/office/officeart/2008/layout/AlternatingHexagons"/>
    <dgm:cxn modelId="{25FE42CE-5CB7-4697-B654-8FF7913EC46A}" type="presParOf" srcId="{67AFE523-0314-431E-9AE6-DD975244D953}" destId="{B5E167A3-2BA4-457A-90E3-44594D059401}" srcOrd="0" destOrd="0" presId="urn:microsoft.com/office/officeart/2008/layout/AlternatingHexagons"/>
    <dgm:cxn modelId="{436C096B-2095-4FB2-BBC0-34D8B31E7CE9}" type="presParOf" srcId="{67AFE523-0314-431E-9AE6-DD975244D953}" destId="{CD6D43C4-B96B-48AD-B2BF-9B540E1F5693}" srcOrd="1" destOrd="0" presId="urn:microsoft.com/office/officeart/2008/layout/AlternatingHexagons"/>
    <dgm:cxn modelId="{51E69F76-F9CA-45E9-99FF-C1603B8286D7}" type="presParOf" srcId="{67AFE523-0314-431E-9AE6-DD975244D953}" destId="{CF08C3A1-1BCC-4647-95B9-FDF725366926}" srcOrd="2" destOrd="0" presId="urn:microsoft.com/office/officeart/2008/layout/AlternatingHexagons"/>
    <dgm:cxn modelId="{4E306349-1D6F-4387-B5B0-B1D8F8FDCC13}" type="presParOf" srcId="{67AFE523-0314-431E-9AE6-DD975244D953}" destId="{D77CBBD6-5CBF-4221-8C8A-E015A53B7071}" srcOrd="3" destOrd="0" presId="urn:microsoft.com/office/officeart/2008/layout/AlternatingHexagons"/>
    <dgm:cxn modelId="{DD646B57-B801-4810-AD19-DEC02BB1F215}" type="presParOf" srcId="{67AFE523-0314-431E-9AE6-DD975244D953}" destId="{0CC064AA-9C5B-4FE7-8121-4A40F923722E}" srcOrd="4" destOrd="0" presId="urn:microsoft.com/office/officeart/2008/layout/AlternatingHexagons"/>
    <dgm:cxn modelId="{F8A35C1A-28A5-4736-A703-17F4DB461B4B}" type="presParOf" srcId="{D09514FA-6816-4F60-83C5-AE9939C90455}" destId="{5E1DCFB3-5054-4C47-BC9F-F3B51AB4F551}" srcOrd="1" destOrd="0" presId="urn:microsoft.com/office/officeart/2008/layout/AlternatingHexagons"/>
    <dgm:cxn modelId="{22521A18-7582-432C-BB5E-090DB2F40F50}" type="presParOf" srcId="{D09514FA-6816-4F60-83C5-AE9939C90455}" destId="{FE81602D-8101-4E3D-A0B6-E8268023659A}" srcOrd="2" destOrd="0" presId="urn:microsoft.com/office/officeart/2008/layout/AlternatingHexagons"/>
    <dgm:cxn modelId="{8DCE5DFE-78AC-4D2D-B205-3FC980B8A77B}" type="presParOf" srcId="{FE81602D-8101-4E3D-A0B6-E8268023659A}" destId="{181EC130-9B9B-464A-B048-06A5155F5298}" srcOrd="0" destOrd="0" presId="urn:microsoft.com/office/officeart/2008/layout/AlternatingHexagons"/>
    <dgm:cxn modelId="{63226A45-E45A-43B8-8213-6AB32979FB7F}" type="presParOf" srcId="{FE81602D-8101-4E3D-A0B6-E8268023659A}" destId="{6C9795A2-92DA-483C-BEAF-FFB8A93D2A4D}" srcOrd="1" destOrd="0" presId="urn:microsoft.com/office/officeart/2008/layout/AlternatingHexagons"/>
    <dgm:cxn modelId="{E8F4BD44-FCF9-4F7A-A6B2-16258F1CE553}" type="presParOf" srcId="{FE81602D-8101-4E3D-A0B6-E8268023659A}" destId="{7C50F412-B9A4-43C4-99F5-88D5B7C87D08}" srcOrd="2" destOrd="0" presId="urn:microsoft.com/office/officeart/2008/layout/AlternatingHexagons"/>
    <dgm:cxn modelId="{776BA6AC-36CC-4547-8C98-164DF4F0C495}" type="presParOf" srcId="{FE81602D-8101-4E3D-A0B6-E8268023659A}" destId="{44A380EB-4708-45D0-9D5B-AFD3FB327B72}" srcOrd="3" destOrd="0" presId="urn:microsoft.com/office/officeart/2008/layout/AlternatingHexagons"/>
    <dgm:cxn modelId="{B3C0EC3A-09BD-4798-929F-377E3B0B7EA7}" type="presParOf" srcId="{FE81602D-8101-4E3D-A0B6-E8268023659A}" destId="{5E4F2308-BE76-4C75-B224-637F7F95038E}" srcOrd="4" destOrd="0" presId="urn:microsoft.com/office/officeart/2008/layout/AlternatingHexagons"/>
    <dgm:cxn modelId="{20C22DE1-F31A-4AD1-885D-3881E5F7DF61}" type="presParOf" srcId="{D09514FA-6816-4F60-83C5-AE9939C90455}" destId="{E6F1AC84-D45C-4DFA-9B96-61EB4BB1F71D}" srcOrd="3" destOrd="0" presId="urn:microsoft.com/office/officeart/2008/layout/AlternatingHexagons"/>
    <dgm:cxn modelId="{F801674A-A07F-4A9D-8851-6761BB418940}" type="presParOf" srcId="{D09514FA-6816-4F60-83C5-AE9939C90455}" destId="{05232EB6-8D91-40B5-AEF5-CCD3B492EFF1}" srcOrd="4" destOrd="0" presId="urn:microsoft.com/office/officeart/2008/layout/AlternatingHexagons"/>
    <dgm:cxn modelId="{49FB1F8A-AA86-4C73-81EE-C89456DDD7EF}" type="presParOf" srcId="{05232EB6-8D91-40B5-AEF5-CCD3B492EFF1}" destId="{15AD0590-52D5-431F-A653-E577183B7DFE}" srcOrd="0" destOrd="0" presId="urn:microsoft.com/office/officeart/2008/layout/AlternatingHexagons"/>
    <dgm:cxn modelId="{9017199C-CD65-4F1B-8E21-D68C2743884C}" type="presParOf" srcId="{05232EB6-8D91-40B5-AEF5-CCD3B492EFF1}" destId="{5BEB9AFA-B95B-46C9-9B5D-A50FAED41271}" srcOrd="1" destOrd="0" presId="urn:microsoft.com/office/officeart/2008/layout/AlternatingHexagons"/>
    <dgm:cxn modelId="{DDF00E11-F90C-42C3-8083-11D11D4A7E31}" type="presParOf" srcId="{05232EB6-8D91-40B5-AEF5-CCD3B492EFF1}" destId="{2A541A29-C6DB-4B4A-B264-DDEE116CB668}" srcOrd="2" destOrd="0" presId="urn:microsoft.com/office/officeart/2008/layout/AlternatingHexagons"/>
    <dgm:cxn modelId="{CB40875D-BCF5-4B49-A1E9-D509F02DB8FD}" type="presParOf" srcId="{05232EB6-8D91-40B5-AEF5-CCD3B492EFF1}" destId="{1B3C06C6-AD5F-44BD-81C9-9661190A649F}" srcOrd="3" destOrd="0" presId="urn:microsoft.com/office/officeart/2008/layout/AlternatingHexagons"/>
    <dgm:cxn modelId="{B406261C-E2B3-4F76-AA47-F16CA8C6F808}" type="presParOf" srcId="{05232EB6-8D91-40B5-AEF5-CCD3B492EFF1}" destId="{81604B79-BA86-4A0F-BA78-7D48105CBF6A}"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2E347-42DE-481B-8146-5667E214EDAA}">
      <dsp:nvSpPr>
        <dsp:cNvPr id="0" name=""/>
        <dsp:cNvSpPr/>
      </dsp:nvSpPr>
      <dsp:spPr>
        <a:xfrm rot="5400000">
          <a:off x="4131530" y="-1595295"/>
          <a:ext cx="891099" cy="4307840"/>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anose="020B0604030504040204" pitchFamily="34" charset="-120"/>
              <a:ea typeface="微軟正黑體" panose="020B0604030504040204" pitchFamily="34" charset="-120"/>
            </a:rPr>
            <a:t>服務滿意度、線上檢測</a:t>
          </a:r>
          <a:r>
            <a:rPr lang="zh-TW" altLang="en-US" sz="2400" kern="1200" dirty="0">
              <a:latin typeface="微軟正黑體" panose="020B0604030504040204" pitchFamily="34" charset="-120"/>
              <a:ea typeface="微軟正黑體" panose="020B0604030504040204" pitchFamily="34" charset="-120"/>
            </a:rPr>
            <a:t>。</a:t>
          </a:r>
        </a:p>
      </dsp:txBody>
      <dsp:txXfrm rot="-5400000">
        <a:off x="2423160" y="156575"/>
        <a:ext cx="4264340" cy="804099"/>
      </dsp:txXfrm>
    </dsp:sp>
    <dsp:sp modelId="{91BB1CC9-31E5-45E4-B255-384E2A9DB9A0}">
      <dsp:nvSpPr>
        <dsp:cNvPr id="0" name=""/>
        <dsp:cNvSpPr/>
      </dsp:nvSpPr>
      <dsp:spPr>
        <a:xfrm>
          <a:off x="0" y="1687"/>
          <a:ext cx="2423160" cy="1113873"/>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400" kern="1200" dirty="0">
              <a:latin typeface="微軟正黑體" panose="020B0604030504040204" pitchFamily="34" charset="-120"/>
              <a:ea typeface="微軟正黑體" panose="020B0604030504040204" pitchFamily="34" charset="-120"/>
            </a:rPr>
            <a:t>客戶服務面</a:t>
          </a:r>
        </a:p>
      </dsp:txBody>
      <dsp:txXfrm>
        <a:off x="54375" y="56062"/>
        <a:ext cx="2314410" cy="1005123"/>
      </dsp:txXfrm>
    </dsp:sp>
    <dsp:sp modelId="{1AE5C4DE-452F-42FE-8788-DA3E9E909C3F}">
      <dsp:nvSpPr>
        <dsp:cNvPr id="0" name=""/>
        <dsp:cNvSpPr/>
      </dsp:nvSpPr>
      <dsp:spPr>
        <a:xfrm rot="5400000">
          <a:off x="4131530" y="-425728"/>
          <a:ext cx="891099" cy="43078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anose="020B0604030504040204" pitchFamily="34" charset="-120"/>
              <a:ea typeface="微軟正黑體" panose="020B0604030504040204" pitchFamily="34" charset="-120"/>
            </a:rPr>
            <a:t>作業品質、風險控管</a:t>
          </a:r>
          <a:r>
            <a:rPr lang="zh-TW" altLang="en-US" sz="2400" kern="1200" dirty="0">
              <a:latin typeface="微軟正黑體" panose="020B0604030504040204" pitchFamily="34" charset="-120"/>
              <a:ea typeface="微軟正黑體" panose="020B0604030504040204" pitchFamily="34" charset="-120"/>
            </a:rPr>
            <a:t>。</a:t>
          </a:r>
          <a:endParaRPr lang="zh-TW" altLang="en-US" sz="2400" kern="1200" dirty="0">
            <a:latin typeface="標楷體" pitchFamily="65" charset="-120"/>
            <a:ea typeface="標楷體" pitchFamily="65" charset="-120"/>
          </a:endParaRPr>
        </a:p>
      </dsp:txBody>
      <dsp:txXfrm rot="-5400000">
        <a:off x="2423160" y="1326142"/>
        <a:ext cx="4264340" cy="804099"/>
      </dsp:txXfrm>
    </dsp:sp>
    <dsp:sp modelId="{526C3EDA-BBC6-48C9-BC18-0188A042DD13}">
      <dsp:nvSpPr>
        <dsp:cNvPr id="0" name=""/>
        <dsp:cNvSpPr/>
      </dsp:nvSpPr>
      <dsp:spPr>
        <a:xfrm>
          <a:off x="0" y="1171255"/>
          <a:ext cx="2423160" cy="1113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400" kern="1200" dirty="0">
              <a:latin typeface="微軟正黑體" panose="020B0604030504040204" pitchFamily="34" charset="-120"/>
              <a:ea typeface="微軟正黑體" panose="020B0604030504040204" pitchFamily="34" charset="-120"/>
            </a:rPr>
            <a:t>作業流程面</a:t>
          </a:r>
        </a:p>
      </dsp:txBody>
      <dsp:txXfrm>
        <a:off x="54375" y="1225630"/>
        <a:ext cx="2314410" cy="1005123"/>
      </dsp:txXfrm>
    </dsp:sp>
    <dsp:sp modelId="{1E6E4B0C-2B30-4E04-9ED6-809F1E4C5B7B}">
      <dsp:nvSpPr>
        <dsp:cNvPr id="0" name=""/>
        <dsp:cNvSpPr/>
      </dsp:nvSpPr>
      <dsp:spPr>
        <a:xfrm rot="5400000">
          <a:off x="4131530" y="743839"/>
          <a:ext cx="891099" cy="4307840"/>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anose="020B0604030504040204" pitchFamily="34" charset="-120"/>
              <a:ea typeface="微軟正黑體" panose="020B0604030504040204" pitchFamily="34" charset="-120"/>
            </a:rPr>
            <a:t>教育訓練、考試成績</a:t>
          </a:r>
          <a:r>
            <a:rPr lang="zh-TW" altLang="en-US" sz="2400" kern="1200" dirty="0">
              <a:latin typeface="微軟正黑體" panose="020B0604030504040204" pitchFamily="34" charset="-120"/>
              <a:ea typeface="微軟正黑體" panose="020B0604030504040204" pitchFamily="34" charset="-120"/>
            </a:rPr>
            <a:t>。</a:t>
          </a:r>
          <a:endParaRPr lang="zh-TW" altLang="en-US" sz="2400" kern="1200" dirty="0">
            <a:latin typeface="標楷體" pitchFamily="65" charset="-120"/>
            <a:ea typeface="標楷體" pitchFamily="65" charset="-120"/>
          </a:endParaRPr>
        </a:p>
      </dsp:txBody>
      <dsp:txXfrm rot="-5400000">
        <a:off x="2423160" y="2495709"/>
        <a:ext cx="4264340" cy="804099"/>
      </dsp:txXfrm>
    </dsp:sp>
    <dsp:sp modelId="{400C5821-C331-4A08-948B-E49022F1041E}">
      <dsp:nvSpPr>
        <dsp:cNvPr id="0" name=""/>
        <dsp:cNvSpPr/>
      </dsp:nvSpPr>
      <dsp:spPr>
        <a:xfrm>
          <a:off x="0" y="2340822"/>
          <a:ext cx="2423160" cy="111387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400" kern="1200" dirty="0">
              <a:latin typeface="微軟正黑體" panose="020B0604030504040204" pitchFamily="34" charset="-120"/>
              <a:ea typeface="微軟正黑體" panose="020B0604030504040204" pitchFamily="34" charset="-120"/>
            </a:rPr>
            <a:t>學習成長面</a:t>
          </a:r>
        </a:p>
      </dsp:txBody>
      <dsp:txXfrm>
        <a:off x="54375" y="2395197"/>
        <a:ext cx="2314410" cy="1005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167A3-2BA4-457A-90E3-44594D059401}">
      <dsp:nvSpPr>
        <dsp:cNvPr id="0" name=""/>
        <dsp:cNvSpPr/>
      </dsp:nvSpPr>
      <dsp:spPr>
        <a:xfrm rot="5400000">
          <a:off x="4152309" y="-324691"/>
          <a:ext cx="1601395" cy="2369843"/>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zh-TW" altLang="en-US" sz="1800" b="1" kern="1200" dirty="0">
            <a:latin typeface="微軟正黑體" panose="020B0604030504040204" pitchFamily="34" charset="-120"/>
            <a:ea typeface="微軟正黑體" panose="020B0604030504040204" pitchFamily="34" charset="-120"/>
          </a:endParaRPr>
        </a:p>
      </dsp:txBody>
      <dsp:txXfrm rot="-5400000">
        <a:off x="4163059" y="326432"/>
        <a:ext cx="1579895" cy="1067597"/>
      </dsp:txXfrm>
    </dsp:sp>
    <dsp:sp modelId="{CD6D43C4-B96B-48AD-B2BF-9B540E1F5693}">
      <dsp:nvSpPr>
        <dsp:cNvPr id="0" name=""/>
        <dsp:cNvSpPr/>
      </dsp:nvSpPr>
      <dsp:spPr>
        <a:xfrm>
          <a:off x="5040215" y="369205"/>
          <a:ext cx="2055455" cy="1105083"/>
        </a:xfrm>
        <a:prstGeom prst="rect">
          <a:avLst/>
        </a:prstGeom>
        <a:noFill/>
        <a:ln>
          <a:noFill/>
        </a:ln>
        <a:effectLst/>
      </dsp:spPr>
      <dsp:style>
        <a:lnRef idx="0">
          <a:scrgbClr r="0" g="0" b="0"/>
        </a:lnRef>
        <a:fillRef idx="0">
          <a:scrgbClr r="0" g="0" b="0"/>
        </a:fillRef>
        <a:effectRef idx="0">
          <a:scrgbClr r="0" g="0" b="0"/>
        </a:effectRef>
        <a:fontRef idx="minor"/>
      </dsp:style>
    </dsp:sp>
    <dsp:sp modelId="{0CC064AA-9C5B-4FE7-8121-4A40F923722E}">
      <dsp:nvSpPr>
        <dsp:cNvPr id="0" name=""/>
        <dsp:cNvSpPr/>
      </dsp:nvSpPr>
      <dsp:spPr>
        <a:xfrm rot="5400000">
          <a:off x="863698" y="-229780"/>
          <a:ext cx="1663887" cy="2180058"/>
        </a:xfrm>
        <a:prstGeom prst="hexagon">
          <a:avLst>
            <a:gd name="adj" fmla="val 25000"/>
            <a:gd name="vf" fmla="val 115470"/>
          </a:avLst>
        </a:prstGeom>
        <a:solidFill>
          <a:schemeClr val="accent4">
            <a:hueOff val="1496996"/>
            <a:satOff val="-8277"/>
            <a:lumOff val="-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kern="1200">
            <a:latin typeface="微軟正黑體" panose="020B0604030504040204" pitchFamily="34" charset="-120"/>
            <a:ea typeface="微軟正黑體" panose="020B0604030504040204" pitchFamily="34" charset="-120"/>
          </a:endParaRPr>
        </a:p>
      </dsp:txBody>
      <dsp:txXfrm rot="-5400000">
        <a:off x="968956" y="305621"/>
        <a:ext cx="1453372" cy="1109258"/>
      </dsp:txXfrm>
    </dsp:sp>
    <dsp:sp modelId="{181EC130-9B9B-464A-B048-06A5155F5298}">
      <dsp:nvSpPr>
        <dsp:cNvPr id="0" name=""/>
        <dsp:cNvSpPr/>
      </dsp:nvSpPr>
      <dsp:spPr>
        <a:xfrm rot="5400000">
          <a:off x="2592869" y="1239432"/>
          <a:ext cx="1457881" cy="2313359"/>
        </a:xfrm>
        <a:prstGeom prst="hexagon">
          <a:avLst>
            <a:gd name="adj" fmla="val 25000"/>
            <a:gd name="vf" fmla="val 115470"/>
          </a:avLst>
        </a:prstGeom>
        <a:solidFill>
          <a:schemeClr val="accent4">
            <a:hueOff val="2993992"/>
            <a:satOff val="-16555"/>
            <a:lumOff val="-1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ts val="2800"/>
            </a:lnSpc>
            <a:spcBef>
              <a:spcPct val="0"/>
            </a:spcBef>
            <a:spcAft>
              <a:spcPts val="0"/>
            </a:spcAft>
            <a:buNone/>
          </a:pPr>
          <a:r>
            <a:rPr lang="zh-TW" altLang="en-US" sz="2400" b="1" kern="1200" dirty="0">
              <a:latin typeface="微軟正黑體" panose="020B0604030504040204" pitchFamily="34" charset="-120"/>
              <a:ea typeface="微軟正黑體" panose="020B0604030504040204" pitchFamily="34" charset="-120"/>
            </a:rPr>
            <a:t>畢業轉任正職機會</a:t>
          </a:r>
          <a:endParaRPr lang="en-US" altLang="zh-TW" sz="2400" b="1" kern="1200" dirty="0">
            <a:latin typeface="微軟正黑體" panose="020B0604030504040204" pitchFamily="34" charset="-120"/>
            <a:ea typeface="微軟正黑體" panose="020B0604030504040204" pitchFamily="34" charset="-120"/>
          </a:endParaRPr>
        </a:p>
      </dsp:txBody>
      <dsp:txXfrm rot="-5400000">
        <a:off x="2550690" y="1910151"/>
        <a:ext cx="1542239" cy="971921"/>
      </dsp:txXfrm>
    </dsp:sp>
    <dsp:sp modelId="{6C9795A2-92DA-483C-BEAF-FFB8A93D2A4D}">
      <dsp:nvSpPr>
        <dsp:cNvPr id="0" name=""/>
        <dsp:cNvSpPr/>
      </dsp:nvSpPr>
      <dsp:spPr>
        <a:xfrm>
          <a:off x="465168" y="1843570"/>
          <a:ext cx="1989150" cy="1105083"/>
        </a:xfrm>
        <a:prstGeom prst="rect">
          <a:avLst/>
        </a:prstGeom>
        <a:noFill/>
        <a:ln>
          <a:noFill/>
        </a:ln>
        <a:effectLst/>
      </dsp:spPr>
      <dsp:style>
        <a:lnRef idx="0">
          <a:scrgbClr r="0" g="0" b="0"/>
        </a:lnRef>
        <a:fillRef idx="0">
          <a:scrgbClr r="0" g="0" b="0"/>
        </a:fillRef>
        <a:effectRef idx="0">
          <a:scrgbClr r="0" g="0" b="0"/>
        </a:effectRef>
        <a:fontRef idx="minor"/>
      </dsp:style>
    </dsp:sp>
    <dsp:sp modelId="{5E4F2308-BE76-4C75-B224-637F7F95038E}">
      <dsp:nvSpPr>
        <dsp:cNvPr id="0" name=""/>
        <dsp:cNvSpPr/>
      </dsp:nvSpPr>
      <dsp:spPr>
        <a:xfrm rot="5400000">
          <a:off x="945132" y="2739382"/>
          <a:ext cx="1531756" cy="2301790"/>
        </a:xfrm>
        <a:prstGeom prst="hexagon">
          <a:avLst>
            <a:gd name="adj" fmla="val 25000"/>
            <a:gd name="vf" fmla="val 115470"/>
          </a:avLst>
        </a:prstGeom>
        <a:solidFill>
          <a:schemeClr val="accent4">
            <a:hueOff val="4490988"/>
            <a:satOff val="-24832"/>
            <a:lumOff val="-2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微軟正黑體" panose="020B0604030504040204" pitchFamily="34" charset="-120"/>
            <a:ea typeface="微軟正黑體" panose="020B0604030504040204" pitchFamily="34" charset="-120"/>
          </a:endParaRPr>
        </a:p>
      </dsp:txBody>
      <dsp:txXfrm rot="-5400000">
        <a:off x="943747" y="3379692"/>
        <a:ext cx="1534526" cy="1021170"/>
      </dsp:txXfrm>
    </dsp:sp>
    <dsp:sp modelId="{15AD0590-52D5-431F-A653-E577183B7DFE}">
      <dsp:nvSpPr>
        <dsp:cNvPr id="0" name=""/>
        <dsp:cNvSpPr/>
      </dsp:nvSpPr>
      <dsp:spPr>
        <a:xfrm rot="5400000">
          <a:off x="4283107" y="2675409"/>
          <a:ext cx="1645082" cy="2384280"/>
        </a:xfrm>
        <a:prstGeom prst="hexagon">
          <a:avLst>
            <a:gd name="adj" fmla="val 25000"/>
            <a:gd name="vf" fmla="val 115470"/>
          </a:avLst>
        </a:prstGeom>
        <a:solidFill>
          <a:schemeClr val="accent4">
            <a:hueOff val="5987983"/>
            <a:satOff val="-33110"/>
            <a:lumOff val="-2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zh-TW" altLang="en-US" sz="1800" b="1" kern="1200" dirty="0">
            <a:latin typeface="微軟正黑體" panose="020B0604030504040204" pitchFamily="34" charset="-120"/>
            <a:ea typeface="微軟正黑體" panose="020B0604030504040204" pitchFamily="34" charset="-120"/>
          </a:endParaRPr>
        </a:p>
      </dsp:txBody>
      <dsp:txXfrm rot="-5400000">
        <a:off x="4310888" y="3319188"/>
        <a:ext cx="1589520" cy="1096722"/>
      </dsp:txXfrm>
    </dsp:sp>
    <dsp:sp modelId="{5BEB9AFA-B95B-46C9-9B5D-A50FAED41271}">
      <dsp:nvSpPr>
        <dsp:cNvPr id="0" name=""/>
        <dsp:cNvSpPr/>
      </dsp:nvSpPr>
      <dsp:spPr>
        <a:xfrm>
          <a:off x="5040215" y="3406895"/>
          <a:ext cx="2055455" cy="1105083"/>
        </a:xfrm>
        <a:prstGeom prst="rect">
          <a:avLst/>
        </a:prstGeom>
        <a:noFill/>
        <a:ln>
          <a:noFill/>
        </a:ln>
        <a:effectLst/>
      </dsp:spPr>
      <dsp:style>
        <a:lnRef idx="0">
          <a:scrgbClr r="0" g="0" b="0"/>
        </a:lnRef>
        <a:fillRef idx="0">
          <a:scrgbClr r="0" g="0" b="0"/>
        </a:fillRef>
        <a:effectRef idx="0">
          <a:scrgbClr r="0" g="0" b="0"/>
        </a:effectRef>
        <a:fontRef idx="minor"/>
      </dsp:style>
    </dsp:sp>
    <dsp:sp modelId="{81604B79-BA86-4A0F-BA78-7D48105CBF6A}">
      <dsp:nvSpPr>
        <dsp:cNvPr id="0" name=""/>
        <dsp:cNvSpPr/>
      </dsp:nvSpPr>
      <dsp:spPr>
        <a:xfrm rot="16200000" flipV="1">
          <a:off x="6172134" y="2444612"/>
          <a:ext cx="489275" cy="512085"/>
        </a:xfrm>
        <a:prstGeom prst="hexagon">
          <a:avLst>
            <a:gd name="adj" fmla="val 25000"/>
            <a:gd name="vf" fmla="val 115470"/>
          </a:avLst>
        </a:prstGeom>
        <a:solidFill>
          <a:schemeClr val="accent4">
            <a:hueOff val="7484979"/>
            <a:satOff val="-41387"/>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latin typeface="微軟正黑體" panose="020B0604030504040204" pitchFamily="34" charset="-120"/>
            <a:ea typeface="微軟正黑體" panose="020B0604030504040204" pitchFamily="34" charset="-120"/>
          </a:endParaRPr>
        </a:p>
      </dsp:txBody>
      <dsp:txXfrm rot="-5400000">
        <a:off x="6246077" y="2537563"/>
        <a:ext cx="341390" cy="3261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4F84499-AFCA-0275-AD03-A9AEAEC8A7B2}"/>
              </a:ext>
            </a:extLst>
          </p:cNvPr>
          <p:cNvSpPr>
            <a:spLocks noGrp="1" noChangeArrowheads="1"/>
          </p:cNvSpPr>
          <p:nvPr>
            <p:ph type="hdr" sz="quarter"/>
          </p:nvPr>
        </p:nvSpPr>
        <p:spPr bwMode="auto">
          <a:xfrm>
            <a:off x="0"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ea typeface="新細明體" pitchFamily="18" charset="-120"/>
              </a:defRPr>
            </a:lvl1pPr>
          </a:lstStyle>
          <a:p>
            <a:pPr>
              <a:defRPr/>
            </a:pPr>
            <a:endParaRPr lang="en-US" altLang="zh-TW"/>
          </a:p>
        </p:txBody>
      </p:sp>
      <p:sp>
        <p:nvSpPr>
          <p:cNvPr id="8195" name="Rectangle 3">
            <a:extLst>
              <a:ext uri="{FF2B5EF4-FFF2-40B4-BE49-F238E27FC236}">
                <a16:creationId xmlns:a16="http://schemas.microsoft.com/office/drawing/2014/main" id="{AA7A49FE-244E-6B26-0A6A-62D6911F5895}"/>
              </a:ext>
            </a:extLst>
          </p:cNvPr>
          <p:cNvSpPr>
            <a:spLocks noGrp="1" noChangeArrowheads="1"/>
          </p:cNvSpPr>
          <p:nvPr>
            <p:ph type="dt" sz="quarter" idx="1"/>
          </p:nvPr>
        </p:nvSpPr>
        <p:spPr bwMode="auto">
          <a:xfrm>
            <a:off x="3857625"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ea typeface="新細明體" pitchFamily="18" charset="-120"/>
              </a:defRPr>
            </a:lvl1pPr>
          </a:lstStyle>
          <a:p>
            <a:pPr>
              <a:defRPr/>
            </a:pPr>
            <a:endParaRPr lang="en-US" altLang="zh-TW"/>
          </a:p>
        </p:txBody>
      </p:sp>
      <p:sp>
        <p:nvSpPr>
          <p:cNvPr id="8196" name="Rectangle 4">
            <a:extLst>
              <a:ext uri="{FF2B5EF4-FFF2-40B4-BE49-F238E27FC236}">
                <a16:creationId xmlns:a16="http://schemas.microsoft.com/office/drawing/2014/main" id="{02A7202A-997B-A6B8-1D68-21204AD1811B}"/>
              </a:ext>
            </a:extLst>
          </p:cNvPr>
          <p:cNvSpPr>
            <a:spLocks noGrp="1" noChangeArrowheads="1"/>
          </p:cNvSpPr>
          <p:nvPr>
            <p:ph type="ftr" sz="quarter" idx="2"/>
          </p:nvPr>
        </p:nvSpPr>
        <p:spPr bwMode="auto">
          <a:xfrm>
            <a:off x="0" y="9442450"/>
            <a:ext cx="2949575"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a typeface="新細明體" pitchFamily="18" charset="-120"/>
              </a:defRPr>
            </a:lvl1pPr>
          </a:lstStyle>
          <a:p>
            <a:pPr>
              <a:defRPr/>
            </a:pPr>
            <a:endParaRPr lang="en-US" altLang="zh-TW"/>
          </a:p>
        </p:txBody>
      </p:sp>
      <p:sp>
        <p:nvSpPr>
          <p:cNvPr id="8197" name="Rectangle 5">
            <a:extLst>
              <a:ext uri="{FF2B5EF4-FFF2-40B4-BE49-F238E27FC236}">
                <a16:creationId xmlns:a16="http://schemas.microsoft.com/office/drawing/2014/main" id="{6F7ADFB7-F3D4-C911-DF3D-E756AE85FA8D}"/>
              </a:ext>
            </a:extLst>
          </p:cNvPr>
          <p:cNvSpPr>
            <a:spLocks noGrp="1" noChangeArrowheads="1"/>
          </p:cNvSpPr>
          <p:nvPr>
            <p:ph type="sldNum" sz="quarter" idx="3"/>
          </p:nvPr>
        </p:nvSpPr>
        <p:spPr bwMode="auto">
          <a:xfrm>
            <a:off x="3857625" y="9442450"/>
            <a:ext cx="2949575"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470380D-A5D1-EF46-80EA-D054C7C7B52C}" type="slidenum">
              <a:rPr lang="en-US" altLang="zh-TW"/>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8F8EB2E-BA78-13D0-6E35-E924592767AD}"/>
              </a:ext>
            </a:extLst>
          </p:cNvPr>
          <p:cNvSpPr>
            <a:spLocks noGrp="1" noChangeArrowheads="1"/>
          </p:cNvSpPr>
          <p:nvPr>
            <p:ph type="hdr" sz="quarter"/>
          </p:nvPr>
        </p:nvSpPr>
        <p:spPr bwMode="auto">
          <a:xfrm>
            <a:off x="0"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ea typeface="新細明體" pitchFamily="18" charset="-120"/>
              </a:defRPr>
            </a:lvl1pPr>
          </a:lstStyle>
          <a:p>
            <a:pPr>
              <a:defRPr/>
            </a:pPr>
            <a:endParaRPr lang="en-US" altLang="zh-TW"/>
          </a:p>
        </p:txBody>
      </p:sp>
      <p:sp>
        <p:nvSpPr>
          <p:cNvPr id="24579" name="Rectangle 3">
            <a:extLst>
              <a:ext uri="{FF2B5EF4-FFF2-40B4-BE49-F238E27FC236}">
                <a16:creationId xmlns:a16="http://schemas.microsoft.com/office/drawing/2014/main" id="{155E95EC-B14F-734B-D84C-DCCE2DC3C364}"/>
              </a:ext>
            </a:extLst>
          </p:cNvPr>
          <p:cNvSpPr>
            <a:spLocks noGrp="1" noChangeArrowheads="1"/>
          </p:cNvSpPr>
          <p:nvPr>
            <p:ph type="dt" idx="1"/>
          </p:nvPr>
        </p:nvSpPr>
        <p:spPr bwMode="auto">
          <a:xfrm>
            <a:off x="3857625" y="0"/>
            <a:ext cx="2949575"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ea typeface="新細明體" pitchFamily="18" charset="-120"/>
              </a:defRPr>
            </a:lvl1pPr>
          </a:lstStyle>
          <a:p>
            <a:pPr>
              <a:defRPr/>
            </a:pPr>
            <a:endParaRPr lang="en-US" altLang="zh-TW"/>
          </a:p>
        </p:txBody>
      </p:sp>
      <p:sp>
        <p:nvSpPr>
          <p:cNvPr id="8196" name="Rectangle 4">
            <a:extLst>
              <a:ext uri="{FF2B5EF4-FFF2-40B4-BE49-F238E27FC236}">
                <a16:creationId xmlns:a16="http://schemas.microsoft.com/office/drawing/2014/main" id="{1D804A5F-4FA8-2F15-5BBA-2A5F38B23BAE}"/>
              </a:ext>
            </a:extLst>
          </p:cNvPr>
          <p:cNvSpPr>
            <a:spLocks noGrp="1" noRot="1" noChangeAspect="1" noChangeArrowheads="1" noTextEdit="1"/>
          </p:cNvSpPr>
          <p:nvPr>
            <p:ph type="sldImg" idx="2"/>
          </p:nvPr>
        </p:nvSpPr>
        <p:spPr bwMode="auto">
          <a:xfrm>
            <a:off x="947738" y="746125"/>
            <a:ext cx="4911725"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9EB5A9C5-6CB7-0311-AE13-615F27465993}"/>
              </a:ext>
            </a:extLst>
          </p:cNvPr>
          <p:cNvSpPr>
            <a:spLocks noGrp="1" noChangeArrowheads="1"/>
          </p:cNvSpPr>
          <p:nvPr>
            <p:ph type="body" sz="quarter" idx="3"/>
          </p:nvPr>
        </p:nvSpPr>
        <p:spPr bwMode="auto">
          <a:xfrm>
            <a:off x="908050" y="4721225"/>
            <a:ext cx="4991100" cy="447198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4582" name="Rectangle 6">
            <a:extLst>
              <a:ext uri="{FF2B5EF4-FFF2-40B4-BE49-F238E27FC236}">
                <a16:creationId xmlns:a16="http://schemas.microsoft.com/office/drawing/2014/main" id="{A6E26BC9-DD45-8EEC-9BC8-88BB9A7343ED}"/>
              </a:ext>
            </a:extLst>
          </p:cNvPr>
          <p:cNvSpPr>
            <a:spLocks noGrp="1" noChangeArrowheads="1"/>
          </p:cNvSpPr>
          <p:nvPr>
            <p:ph type="ftr" sz="quarter" idx="4"/>
          </p:nvPr>
        </p:nvSpPr>
        <p:spPr bwMode="auto">
          <a:xfrm>
            <a:off x="0" y="9442450"/>
            <a:ext cx="2949575"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a typeface="新細明體" pitchFamily="18" charset="-120"/>
              </a:defRPr>
            </a:lvl1pPr>
          </a:lstStyle>
          <a:p>
            <a:pPr>
              <a:defRPr/>
            </a:pPr>
            <a:endParaRPr lang="en-US" altLang="zh-TW"/>
          </a:p>
        </p:txBody>
      </p:sp>
      <p:sp>
        <p:nvSpPr>
          <p:cNvPr id="24583" name="Rectangle 7">
            <a:extLst>
              <a:ext uri="{FF2B5EF4-FFF2-40B4-BE49-F238E27FC236}">
                <a16:creationId xmlns:a16="http://schemas.microsoft.com/office/drawing/2014/main" id="{F49D12D7-0D53-568F-62F6-DFDB19BC415E}"/>
              </a:ext>
            </a:extLst>
          </p:cNvPr>
          <p:cNvSpPr>
            <a:spLocks noGrp="1" noChangeArrowheads="1"/>
          </p:cNvSpPr>
          <p:nvPr>
            <p:ph type="sldNum" sz="quarter" idx="5"/>
          </p:nvPr>
        </p:nvSpPr>
        <p:spPr bwMode="auto">
          <a:xfrm>
            <a:off x="3857625" y="9442450"/>
            <a:ext cx="2949575"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8E58395-99EC-7E4C-BEB0-652AF44BA9ED}"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a:extLst>
              <a:ext uri="{FF2B5EF4-FFF2-40B4-BE49-F238E27FC236}">
                <a16:creationId xmlns:a16="http://schemas.microsoft.com/office/drawing/2014/main" id="{C03028E6-88A0-1970-F2BE-0FFE22157BFB}"/>
              </a:ext>
            </a:extLst>
          </p:cNvPr>
          <p:cNvSpPr>
            <a:spLocks noGrp="1" noRot="1" noChangeAspect="1" noTextEdit="1"/>
          </p:cNvSpPr>
          <p:nvPr>
            <p:ph type="sldImg"/>
          </p:nvPr>
        </p:nvSpPr>
        <p:spPr>
          <a:ln/>
        </p:spPr>
      </p:sp>
      <p:sp>
        <p:nvSpPr>
          <p:cNvPr id="18435" name="備忘稿版面配置區 2">
            <a:extLst>
              <a:ext uri="{FF2B5EF4-FFF2-40B4-BE49-F238E27FC236}">
                <a16:creationId xmlns:a16="http://schemas.microsoft.com/office/drawing/2014/main" id="{105DDE43-5996-314A-2417-7DC4B82E92B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
        <p:nvSpPr>
          <p:cNvPr id="18436" name="投影片編號版面配置區 3">
            <a:extLst>
              <a:ext uri="{FF2B5EF4-FFF2-40B4-BE49-F238E27FC236}">
                <a16:creationId xmlns:a16="http://schemas.microsoft.com/office/drawing/2014/main" id="{7230A8D3-E917-8CC8-367C-F9197687457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FEB4DDD9-C31A-F84D-AD4A-E4AEEF64C257}" type="slidenum">
              <a:rPr lang="en-US" altLang="zh-TW">
                <a:solidFill>
                  <a:srgbClr val="000000"/>
                </a:solidFill>
                <a:ea typeface="華康中黑體" pitchFamily="49" charset="-120"/>
              </a:rPr>
              <a:pPr>
                <a:spcBef>
                  <a:spcPct val="0"/>
                </a:spcBef>
              </a:pPr>
              <a:t>3</a:t>
            </a:fld>
            <a:endParaRPr lang="en-US" altLang="zh-TW">
              <a:solidFill>
                <a:srgbClr val="000000"/>
              </a:solidFill>
              <a:ea typeface="華康中黑體" pitchFamily="49"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a:extLst>
              <a:ext uri="{FF2B5EF4-FFF2-40B4-BE49-F238E27FC236}">
                <a16:creationId xmlns:a16="http://schemas.microsoft.com/office/drawing/2014/main" id="{A729B20C-8D4F-06A2-8FE2-C47C767CB0FE}"/>
              </a:ext>
            </a:extLst>
          </p:cNvPr>
          <p:cNvSpPr>
            <a:spLocks noGrp="1" noRot="1" noChangeAspect="1" noTextEdit="1"/>
          </p:cNvSpPr>
          <p:nvPr>
            <p:ph type="sldImg"/>
          </p:nvPr>
        </p:nvSpPr>
        <p:spPr>
          <a:ln/>
        </p:spPr>
      </p:sp>
      <p:sp>
        <p:nvSpPr>
          <p:cNvPr id="25603" name="備忘稿版面配置區 2">
            <a:extLst>
              <a:ext uri="{FF2B5EF4-FFF2-40B4-BE49-F238E27FC236}">
                <a16:creationId xmlns:a16="http://schemas.microsoft.com/office/drawing/2014/main" id="{8D7B4910-65B7-E35F-8EB4-3801541405D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5604" name="投影片編號版面配置區 3">
            <a:extLst>
              <a:ext uri="{FF2B5EF4-FFF2-40B4-BE49-F238E27FC236}">
                <a16:creationId xmlns:a16="http://schemas.microsoft.com/office/drawing/2014/main" id="{95205F0B-08BC-C2E5-E58E-6D69163C61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D07809FF-0928-2946-B7C9-A2E4D06B8B1D}" type="slidenum">
              <a:rPr lang="en-US" altLang="zh-TW">
                <a:solidFill>
                  <a:srgbClr val="000000"/>
                </a:solidFill>
                <a:ea typeface="華康中黑體" pitchFamily="49" charset="-120"/>
              </a:rPr>
              <a:pPr>
                <a:spcBef>
                  <a:spcPct val="0"/>
                </a:spcBef>
              </a:pPr>
              <a:t>5</a:t>
            </a:fld>
            <a:endParaRPr lang="en-US" altLang="zh-TW">
              <a:solidFill>
                <a:srgbClr val="000000"/>
              </a:solidFill>
              <a:ea typeface="華康中黑體" pitchFamily="49"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a:extLst>
              <a:ext uri="{FF2B5EF4-FFF2-40B4-BE49-F238E27FC236}">
                <a16:creationId xmlns:a16="http://schemas.microsoft.com/office/drawing/2014/main" id="{4A97FB76-A828-134F-AF60-D42A00DCFFB8}"/>
              </a:ext>
            </a:extLst>
          </p:cNvPr>
          <p:cNvSpPr>
            <a:spLocks noGrp="1" noRot="1" noChangeAspect="1" noTextEdit="1"/>
          </p:cNvSpPr>
          <p:nvPr>
            <p:ph type="sldImg"/>
          </p:nvPr>
        </p:nvSpPr>
        <p:spPr>
          <a:ln/>
        </p:spPr>
      </p:sp>
      <p:sp>
        <p:nvSpPr>
          <p:cNvPr id="22531" name="備忘稿版面配置區 2">
            <a:extLst>
              <a:ext uri="{FF2B5EF4-FFF2-40B4-BE49-F238E27FC236}">
                <a16:creationId xmlns:a16="http://schemas.microsoft.com/office/drawing/2014/main" id="{FA0D78EE-29E7-7D1C-80DF-B53780C36D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聽到這裡你可能會問我這個工作這麼棒</a:t>
            </a:r>
            <a:endParaRPr lang="en-US" altLang="zh-TW"/>
          </a:p>
          <a:p>
            <a:r>
              <a:rPr lang="zh-TW" altLang="en-US"/>
              <a:t>我適合嗎？我可以？</a:t>
            </a:r>
            <a:endParaRPr lang="en-US" altLang="zh-TW"/>
          </a:p>
          <a:p>
            <a:endParaRPr lang="en-US" altLang="zh-TW"/>
          </a:p>
          <a:p>
            <a:r>
              <a:rPr lang="zh-TW" altLang="en-US"/>
              <a:t>什麼是中信的第一個微笑？</a:t>
            </a:r>
            <a:endParaRPr lang="en-US" altLang="zh-TW"/>
          </a:p>
          <a:p>
            <a:endParaRPr lang="en-US" altLang="zh-TW"/>
          </a:p>
          <a:p>
            <a:r>
              <a:rPr lang="zh-TW" altLang="en-US"/>
              <a:t>其實很簡單，當我們服務客戶的時候第一個不外乎讓要讓人覺得好親近，除了親和力夠之外也要喜歡服務人群。這個工作會面對很多來自各式各樣的人除了你喜歡與人溝通而且在面對帳務的各項作業也都能細心。此外，敏銳度也很重要！像現在詐騙集團這麼倡崛，我們就有遇過一個老奶奶來分行說要匯給國外親戚一筆家用，我們的同仁非常敏銳發現不對這個老奶奶過去都沒有匯出的交易， 開始關心進一步詢問後才發現老奶奶真的遇上詐騙集團才來得及阻止這件事情。這個經驗除了我們表揚她之外，她自已也非常開心跟感動，那可能是老奶奶畢生的績蓄。</a:t>
            </a:r>
          </a:p>
          <a:p>
            <a:r>
              <a:rPr lang="zh-TW" altLang="en-US"/>
              <a:t>原來他對客戶多一點的關心可以幫忙這位老奶奶免於受騙，他也從中找到這份工作的熱情跟價值。</a:t>
            </a:r>
            <a:endParaRPr lang="en-US" altLang="zh-TW"/>
          </a:p>
        </p:txBody>
      </p:sp>
      <p:sp>
        <p:nvSpPr>
          <p:cNvPr id="22532" name="投影片編號版面配置區 3">
            <a:extLst>
              <a:ext uri="{FF2B5EF4-FFF2-40B4-BE49-F238E27FC236}">
                <a16:creationId xmlns:a16="http://schemas.microsoft.com/office/drawing/2014/main" id="{D135BA44-9794-C008-D857-0B2C6E8C077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19ABBEF0-060D-E04B-AF7D-C7D3C966D50B}" type="slidenum">
              <a:rPr lang="en-US" altLang="zh-TW">
                <a:solidFill>
                  <a:srgbClr val="000000"/>
                </a:solidFill>
                <a:ea typeface="華康中黑體" pitchFamily="49" charset="-120"/>
              </a:rPr>
              <a:pPr>
                <a:spcBef>
                  <a:spcPct val="0"/>
                </a:spcBef>
              </a:pPr>
              <a:t>10</a:t>
            </a:fld>
            <a:endParaRPr lang="en-US" altLang="zh-TW">
              <a:solidFill>
                <a:srgbClr val="000000"/>
              </a:solidFill>
              <a:ea typeface="華康中黑體" pitchFamily="49"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3C86071-8F2B-8226-C1D0-A53E24EF67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50888" indent="-288925" defTabSz="917575">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55700" indent="-230188" defTabSz="917575">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19250" indent="-230188" defTabSz="917575">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81213" indent="-230188" defTabSz="917575">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38413" indent="-230188"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95613" indent="-230188"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52813" indent="-230188"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910013" indent="-230188" defTabSz="917575"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14C85F44-949B-144D-9FEE-15EE4E98B6D7}" type="slidenum">
              <a:rPr lang="en-US" altLang="zh-TW">
                <a:solidFill>
                  <a:srgbClr val="000000"/>
                </a:solidFill>
                <a:ea typeface="華康中黑體" pitchFamily="49" charset="-120"/>
              </a:rPr>
              <a:pPr>
                <a:spcBef>
                  <a:spcPct val="0"/>
                </a:spcBef>
              </a:pPr>
              <a:t>12</a:t>
            </a:fld>
            <a:endParaRPr lang="en-US" altLang="zh-TW">
              <a:solidFill>
                <a:srgbClr val="000000"/>
              </a:solidFill>
              <a:ea typeface="華康中黑體" pitchFamily="49" charset="-120"/>
            </a:endParaRPr>
          </a:p>
        </p:txBody>
      </p:sp>
      <p:sp>
        <p:nvSpPr>
          <p:cNvPr id="29699" name="Rectangle 2">
            <a:extLst>
              <a:ext uri="{FF2B5EF4-FFF2-40B4-BE49-F238E27FC236}">
                <a16:creationId xmlns:a16="http://schemas.microsoft.com/office/drawing/2014/main" id="{AEF7DBE3-E2AC-D54E-2D27-D3AD44DF029B}"/>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782267D3-92BA-149C-7F7A-DA840D8E4B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t>親筆簽名、區域</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1042">
            <a:extLst>
              <a:ext uri="{FF2B5EF4-FFF2-40B4-BE49-F238E27FC236}">
                <a16:creationId xmlns:a16="http://schemas.microsoft.com/office/drawing/2014/main" id="{54B18157-8954-9D80-CFF0-B206644BFD43}"/>
              </a:ext>
            </a:extLst>
          </p:cNvPr>
          <p:cNvSpPr>
            <a:spLocks noChangeArrowheads="1"/>
          </p:cNvSpPr>
          <p:nvPr userDrawn="1"/>
        </p:nvSpPr>
        <p:spPr bwMode="auto">
          <a:xfrm>
            <a:off x="0" y="0"/>
            <a:ext cx="10096500" cy="4783138"/>
          </a:xfrm>
          <a:prstGeom prst="rect">
            <a:avLst/>
          </a:prstGeom>
          <a:solidFill>
            <a:srgbClr val="00716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sp>
        <p:nvSpPr>
          <p:cNvPr id="3" name="Rectangle 1043">
            <a:extLst>
              <a:ext uri="{FF2B5EF4-FFF2-40B4-BE49-F238E27FC236}">
                <a16:creationId xmlns:a16="http://schemas.microsoft.com/office/drawing/2014/main" id="{1AFD46F8-339C-88D9-9D92-9EFB2E597617}"/>
              </a:ext>
            </a:extLst>
          </p:cNvPr>
          <p:cNvSpPr>
            <a:spLocks noChangeArrowheads="1"/>
          </p:cNvSpPr>
          <p:nvPr userDrawn="1"/>
        </p:nvSpPr>
        <p:spPr bwMode="auto">
          <a:xfrm>
            <a:off x="8913813" y="0"/>
            <a:ext cx="1182687" cy="4783138"/>
          </a:xfrm>
          <a:prstGeom prst="rect">
            <a:avLst/>
          </a:prstGeom>
          <a:solidFill>
            <a:srgbClr val="197F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sp>
        <p:nvSpPr>
          <p:cNvPr id="4" name="Rectangle 1044">
            <a:extLst>
              <a:ext uri="{FF2B5EF4-FFF2-40B4-BE49-F238E27FC236}">
                <a16:creationId xmlns:a16="http://schemas.microsoft.com/office/drawing/2014/main" id="{1D87D6AA-988B-C21F-73AA-C19572DC5C92}"/>
              </a:ext>
            </a:extLst>
          </p:cNvPr>
          <p:cNvSpPr>
            <a:spLocks noChangeArrowheads="1"/>
          </p:cNvSpPr>
          <p:nvPr userDrawn="1"/>
        </p:nvSpPr>
        <p:spPr bwMode="auto">
          <a:xfrm>
            <a:off x="0" y="4783138"/>
            <a:ext cx="10096500" cy="746125"/>
          </a:xfrm>
          <a:prstGeom prst="rect">
            <a:avLst/>
          </a:prstGeom>
          <a:solidFill>
            <a:srgbClr val="338D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sp>
        <p:nvSpPr>
          <p:cNvPr id="5" name="Rectangle 1045">
            <a:extLst>
              <a:ext uri="{FF2B5EF4-FFF2-40B4-BE49-F238E27FC236}">
                <a16:creationId xmlns:a16="http://schemas.microsoft.com/office/drawing/2014/main" id="{1D885E00-3CD3-2E63-B034-4364E45EE832}"/>
              </a:ext>
            </a:extLst>
          </p:cNvPr>
          <p:cNvSpPr>
            <a:spLocks noChangeArrowheads="1"/>
          </p:cNvSpPr>
          <p:nvPr userDrawn="1"/>
        </p:nvSpPr>
        <p:spPr bwMode="auto">
          <a:xfrm>
            <a:off x="0" y="5529263"/>
            <a:ext cx="10096500" cy="230187"/>
          </a:xfrm>
          <a:prstGeom prst="rect">
            <a:avLst/>
          </a:prstGeom>
          <a:solidFill>
            <a:srgbClr val="80B8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sp>
        <p:nvSpPr>
          <p:cNvPr id="6" name="Rectangle 1046">
            <a:extLst>
              <a:ext uri="{FF2B5EF4-FFF2-40B4-BE49-F238E27FC236}">
                <a16:creationId xmlns:a16="http://schemas.microsoft.com/office/drawing/2014/main" id="{5CBC1010-8834-9D2A-4BEF-F3B02B7811AD}"/>
              </a:ext>
            </a:extLst>
          </p:cNvPr>
          <p:cNvSpPr>
            <a:spLocks noChangeArrowheads="1"/>
          </p:cNvSpPr>
          <p:nvPr userDrawn="1"/>
        </p:nvSpPr>
        <p:spPr bwMode="auto">
          <a:xfrm>
            <a:off x="8913813" y="4783138"/>
            <a:ext cx="1182687" cy="746125"/>
          </a:xfrm>
          <a:prstGeom prst="rect">
            <a:avLst/>
          </a:prstGeom>
          <a:solidFill>
            <a:srgbClr val="6AA8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sp>
        <p:nvSpPr>
          <p:cNvPr id="7" name="Rectangle 1047">
            <a:extLst>
              <a:ext uri="{FF2B5EF4-FFF2-40B4-BE49-F238E27FC236}">
                <a16:creationId xmlns:a16="http://schemas.microsoft.com/office/drawing/2014/main" id="{F5209F40-3CBB-34AF-3D1C-7B029B8321D7}"/>
              </a:ext>
            </a:extLst>
          </p:cNvPr>
          <p:cNvSpPr>
            <a:spLocks noChangeArrowheads="1"/>
          </p:cNvSpPr>
          <p:nvPr userDrawn="1"/>
        </p:nvSpPr>
        <p:spPr bwMode="auto">
          <a:xfrm>
            <a:off x="8913813" y="5529263"/>
            <a:ext cx="1182687" cy="230187"/>
          </a:xfrm>
          <a:prstGeom prst="rect">
            <a:avLst/>
          </a:prstGeom>
          <a:solidFill>
            <a:srgbClr val="66AA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sp>
        <p:nvSpPr>
          <p:cNvPr id="8" name="Rectangle 1048">
            <a:extLst>
              <a:ext uri="{FF2B5EF4-FFF2-40B4-BE49-F238E27FC236}">
                <a16:creationId xmlns:a16="http://schemas.microsoft.com/office/drawing/2014/main" id="{080D307B-B904-F952-3920-28E3293E2A82}"/>
              </a:ext>
            </a:extLst>
          </p:cNvPr>
          <p:cNvSpPr>
            <a:spLocks noChangeArrowheads="1"/>
          </p:cNvSpPr>
          <p:nvPr userDrawn="1"/>
        </p:nvSpPr>
        <p:spPr bwMode="auto">
          <a:xfrm>
            <a:off x="8913813" y="5759450"/>
            <a:ext cx="1182687" cy="1893888"/>
          </a:xfrm>
          <a:prstGeom prst="rect">
            <a:avLst/>
          </a:prstGeom>
          <a:solidFill>
            <a:srgbClr val="CCE3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pic>
        <p:nvPicPr>
          <p:cNvPr id="9" name="Picture 1076" descr="白底CTBC(中上英下)">
            <a:extLst>
              <a:ext uri="{FF2B5EF4-FFF2-40B4-BE49-F238E27FC236}">
                <a16:creationId xmlns:a16="http://schemas.microsoft.com/office/drawing/2014/main" id="{F9CA9487-906B-F3F8-71A1-A00C0E71D0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25" y="6275388"/>
            <a:ext cx="21336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9" name="Rectangle 1053"/>
          <p:cNvSpPr>
            <a:spLocks noGrp="1" noChangeArrowheads="1"/>
          </p:cNvSpPr>
          <p:nvPr>
            <p:ph type="ctrTitle" sz="quarter"/>
          </p:nvPr>
        </p:nvSpPr>
        <p:spPr>
          <a:xfrm>
            <a:off x="252413" y="936625"/>
            <a:ext cx="8582025" cy="1276350"/>
          </a:xfrm>
        </p:spPr>
        <p:txBody>
          <a:bodyPr/>
          <a:lstStyle>
            <a:lvl1pPr algn="r">
              <a:defRPr sz="4700">
                <a:solidFill>
                  <a:schemeClr val="bg1"/>
                </a:solidFill>
                <a:ea typeface="華康中明體" pitchFamily="49" charset="-120"/>
              </a:defRPr>
            </a:lvl1pPr>
          </a:lstStyle>
          <a:p>
            <a:pPr lvl="0"/>
            <a:r>
              <a:rPr lang="en-US" altLang="zh-TW" noProof="0"/>
              <a:t>Click to edit Master title style</a:t>
            </a:r>
          </a:p>
        </p:txBody>
      </p:sp>
      <p:sp>
        <p:nvSpPr>
          <p:cNvPr id="10270" name="Rectangle 1054"/>
          <p:cNvSpPr>
            <a:spLocks noGrp="1" noChangeArrowheads="1"/>
          </p:cNvSpPr>
          <p:nvPr>
            <p:ph type="subTitle" sz="quarter" idx="1"/>
          </p:nvPr>
        </p:nvSpPr>
        <p:spPr>
          <a:xfrm>
            <a:off x="1766888" y="2382838"/>
            <a:ext cx="7067550" cy="1360487"/>
          </a:xfrm>
        </p:spPr>
        <p:txBody>
          <a:bodyPr/>
          <a:lstStyle>
            <a:lvl1pPr marL="0" indent="0" algn="r">
              <a:buFontTx/>
              <a:buNone/>
              <a:defRPr>
                <a:solidFill>
                  <a:schemeClr val="bg1"/>
                </a:solidFill>
                <a:ea typeface="華康中明體" pitchFamily="49" charset="-120"/>
              </a:defRPr>
            </a:lvl1pPr>
          </a:lstStyle>
          <a:p>
            <a:pPr lvl="0"/>
            <a:r>
              <a:rPr lang="en-US" altLang="zh-TW" noProof="0"/>
              <a:t>Click to edit Master subtitle style</a:t>
            </a:r>
          </a:p>
        </p:txBody>
      </p:sp>
    </p:spTree>
    <p:extLst>
      <p:ext uri="{BB962C8B-B14F-4D97-AF65-F5344CB8AC3E}">
        <p14:creationId xmlns:p14="http://schemas.microsoft.com/office/powerpoint/2010/main" val="363269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225F7660-21E9-A840-DF76-0C9EC2368F1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1848B8-FC36-D14E-23DA-47D467CB5F6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04AC9B2-B044-70EE-0ACE-8FEA78C0B3B2}"/>
              </a:ext>
            </a:extLst>
          </p:cNvPr>
          <p:cNvSpPr>
            <a:spLocks noGrp="1" noChangeArrowheads="1"/>
          </p:cNvSpPr>
          <p:nvPr>
            <p:ph type="sldNum" sz="quarter" idx="12"/>
          </p:nvPr>
        </p:nvSpPr>
        <p:spPr>
          <a:ln/>
        </p:spPr>
        <p:txBody>
          <a:bodyPr/>
          <a:lstStyle>
            <a:lvl1pPr>
              <a:defRPr/>
            </a:lvl1pPr>
          </a:lstStyle>
          <a:p>
            <a:fld id="{B2F319AE-296A-674F-BA5D-445EE607DEDF}" type="slidenum">
              <a:rPr lang="en-US" altLang="zh-TW"/>
              <a:pPr/>
              <a:t>‹#›</a:t>
            </a:fld>
            <a:endParaRPr lang="en-US" altLang="zh-TW"/>
          </a:p>
        </p:txBody>
      </p:sp>
    </p:spTree>
    <p:extLst>
      <p:ext uri="{BB962C8B-B14F-4D97-AF65-F5344CB8AC3E}">
        <p14:creationId xmlns:p14="http://schemas.microsoft.com/office/powerpoint/2010/main" val="33867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94550" y="511175"/>
            <a:ext cx="2144713" cy="63468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57238" y="511175"/>
            <a:ext cx="6284912" cy="63468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1AF1E6BB-755F-A2FF-C508-29CFFFF3079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DCC2716A-F6EA-85A8-5440-87A6DB76FC7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E895971D-061B-A5FD-C5A1-DB90E6023DB6}"/>
              </a:ext>
            </a:extLst>
          </p:cNvPr>
          <p:cNvSpPr>
            <a:spLocks noGrp="1" noChangeArrowheads="1"/>
          </p:cNvSpPr>
          <p:nvPr>
            <p:ph type="sldNum" sz="quarter" idx="12"/>
          </p:nvPr>
        </p:nvSpPr>
        <p:spPr>
          <a:ln/>
        </p:spPr>
        <p:txBody>
          <a:bodyPr/>
          <a:lstStyle>
            <a:lvl1pPr>
              <a:defRPr/>
            </a:lvl1pPr>
          </a:lstStyle>
          <a:p>
            <a:fld id="{EFF7AB94-B294-CB4F-B15A-BEEFBD8495C8}" type="slidenum">
              <a:rPr lang="en-US" altLang="zh-TW"/>
              <a:pPr/>
              <a:t>‹#›</a:t>
            </a:fld>
            <a:endParaRPr lang="en-US" altLang="zh-TW"/>
          </a:p>
        </p:txBody>
      </p:sp>
    </p:spTree>
    <p:extLst>
      <p:ext uri="{BB962C8B-B14F-4D97-AF65-F5344CB8AC3E}">
        <p14:creationId xmlns:p14="http://schemas.microsoft.com/office/powerpoint/2010/main" val="14467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1042">
            <a:extLst>
              <a:ext uri="{FF2B5EF4-FFF2-40B4-BE49-F238E27FC236}">
                <a16:creationId xmlns:a16="http://schemas.microsoft.com/office/drawing/2014/main" id="{13A55BFA-AF68-A746-CC87-B8449FCC7C10}"/>
              </a:ext>
            </a:extLst>
          </p:cNvPr>
          <p:cNvSpPr>
            <a:spLocks noChangeArrowheads="1"/>
          </p:cNvSpPr>
          <p:nvPr userDrawn="1"/>
        </p:nvSpPr>
        <p:spPr bwMode="auto">
          <a:xfrm>
            <a:off x="0" y="0"/>
            <a:ext cx="10096500" cy="4783138"/>
          </a:xfrm>
          <a:prstGeom prst="rect">
            <a:avLst/>
          </a:prstGeom>
          <a:solidFill>
            <a:srgbClr val="00716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sp>
        <p:nvSpPr>
          <p:cNvPr id="3" name="Rectangle 1043">
            <a:extLst>
              <a:ext uri="{FF2B5EF4-FFF2-40B4-BE49-F238E27FC236}">
                <a16:creationId xmlns:a16="http://schemas.microsoft.com/office/drawing/2014/main" id="{7A1C7651-A9BA-061D-1299-D951072E13A1}"/>
              </a:ext>
            </a:extLst>
          </p:cNvPr>
          <p:cNvSpPr>
            <a:spLocks noChangeArrowheads="1"/>
          </p:cNvSpPr>
          <p:nvPr userDrawn="1"/>
        </p:nvSpPr>
        <p:spPr bwMode="auto">
          <a:xfrm>
            <a:off x="8913813" y="0"/>
            <a:ext cx="1182687" cy="4783138"/>
          </a:xfrm>
          <a:prstGeom prst="rect">
            <a:avLst/>
          </a:prstGeom>
          <a:solidFill>
            <a:srgbClr val="197F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sp>
        <p:nvSpPr>
          <p:cNvPr id="4" name="Rectangle 1044">
            <a:extLst>
              <a:ext uri="{FF2B5EF4-FFF2-40B4-BE49-F238E27FC236}">
                <a16:creationId xmlns:a16="http://schemas.microsoft.com/office/drawing/2014/main" id="{1C037B18-E3AE-DC2F-DE52-856FFC5F26C9}"/>
              </a:ext>
            </a:extLst>
          </p:cNvPr>
          <p:cNvSpPr>
            <a:spLocks noChangeArrowheads="1"/>
          </p:cNvSpPr>
          <p:nvPr userDrawn="1"/>
        </p:nvSpPr>
        <p:spPr bwMode="auto">
          <a:xfrm>
            <a:off x="0" y="4783138"/>
            <a:ext cx="10096500" cy="746125"/>
          </a:xfrm>
          <a:prstGeom prst="rect">
            <a:avLst/>
          </a:prstGeom>
          <a:solidFill>
            <a:srgbClr val="338D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sp>
        <p:nvSpPr>
          <p:cNvPr id="5" name="Rectangle 1045">
            <a:extLst>
              <a:ext uri="{FF2B5EF4-FFF2-40B4-BE49-F238E27FC236}">
                <a16:creationId xmlns:a16="http://schemas.microsoft.com/office/drawing/2014/main" id="{CADBE186-9BD7-0814-3248-AF933D1398D9}"/>
              </a:ext>
            </a:extLst>
          </p:cNvPr>
          <p:cNvSpPr>
            <a:spLocks noChangeArrowheads="1"/>
          </p:cNvSpPr>
          <p:nvPr userDrawn="1"/>
        </p:nvSpPr>
        <p:spPr bwMode="auto">
          <a:xfrm>
            <a:off x="0" y="5529263"/>
            <a:ext cx="10096500" cy="230187"/>
          </a:xfrm>
          <a:prstGeom prst="rect">
            <a:avLst/>
          </a:prstGeom>
          <a:solidFill>
            <a:srgbClr val="80B8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sp>
        <p:nvSpPr>
          <p:cNvPr id="6" name="Rectangle 1046">
            <a:extLst>
              <a:ext uri="{FF2B5EF4-FFF2-40B4-BE49-F238E27FC236}">
                <a16:creationId xmlns:a16="http://schemas.microsoft.com/office/drawing/2014/main" id="{72B7703F-608F-0AF8-846D-7513EEA31A22}"/>
              </a:ext>
            </a:extLst>
          </p:cNvPr>
          <p:cNvSpPr>
            <a:spLocks noChangeArrowheads="1"/>
          </p:cNvSpPr>
          <p:nvPr userDrawn="1"/>
        </p:nvSpPr>
        <p:spPr bwMode="auto">
          <a:xfrm>
            <a:off x="8913813" y="4783138"/>
            <a:ext cx="1182687" cy="746125"/>
          </a:xfrm>
          <a:prstGeom prst="rect">
            <a:avLst/>
          </a:prstGeom>
          <a:solidFill>
            <a:srgbClr val="6AA8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sp>
        <p:nvSpPr>
          <p:cNvPr id="7" name="Rectangle 1047">
            <a:extLst>
              <a:ext uri="{FF2B5EF4-FFF2-40B4-BE49-F238E27FC236}">
                <a16:creationId xmlns:a16="http://schemas.microsoft.com/office/drawing/2014/main" id="{4EF1A36D-EB3B-627C-6439-0B88B55150A0}"/>
              </a:ext>
            </a:extLst>
          </p:cNvPr>
          <p:cNvSpPr>
            <a:spLocks noChangeArrowheads="1"/>
          </p:cNvSpPr>
          <p:nvPr userDrawn="1"/>
        </p:nvSpPr>
        <p:spPr bwMode="auto">
          <a:xfrm>
            <a:off x="8913813" y="5529263"/>
            <a:ext cx="1182687" cy="230187"/>
          </a:xfrm>
          <a:prstGeom prst="rect">
            <a:avLst/>
          </a:prstGeom>
          <a:solidFill>
            <a:srgbClr val="66AA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sp>
        <p:nvSpPr>
          <p:cNvPr id="8" name="Rectangle 1048">
            <a:extLst>
              <a:ext uri="{FF2B5EF4-FFF2-40B4-BE49-F238E27FC236}">
                <a16:creationId xmlns:a16="http://schemas.microsoft.com/office/drawing/2014/main" id="{5860FFC8-E24B-EE8C-CFFC-EA5FC0BA57F2}"/>
              </a:ext>
            </a:extLst>
          </p:cNvPr>
          <p:cNvSpPr>
            <a:spLocks noChangeArrowheads="1"/>
          </p:cNvSpPr>
          <p:nvPr userDrawn="1"/>
        </p:nvSpPr>
        <p:spPr bwMode="auto">
          <a:xfrm>
            <a:off x="8913813" y="5759450"/>
            <a:ext cx="1182687" cy="1893888"/>
          </a:xfrm>
          <a:prstGeom prst="rect">
            <a:avLst/>
          </a:prstGeom>
          <a:solidFill>
            <a:srgbClr val="CCE3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pic>
        <p:nvPicPr>
          <p:cNvPr id="9" name="Picture 1076" descr="白底CTBC(中上英下)">
            <a:extLst>
              <a:ext uri="{FF2B5EF4-FFF2-40B4-BE49-F238E27FC236}">
                <a16:creationId xmlns:a16="http://schemas.microsoft.com/office/drawing/2014/main" id="{3066CAFA-1668-291A-B9F7-8B29984CA8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25" y="6275388"/>
            <a:ext cx="21336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9" name="Rectangle 1053"/>
          <p:cNvSpPr>
            <a:spLocks noGrp="1" noChangeArrowheads="1"/>
          </p:cNvSpPr>
          <p:nvPr>
            <p:ph type="ctrTitle" sz="quarter"/>
          </p:nvPr>
        </p:nvSpPr>
        <p:spPr>
          <a:xfrm>
            <a:off x="252413" y="936625"/>
            <a:ext cx="8582025" cy="1276350"/>
          </a:xfrm>
        </p:spPr>
        <p:txBody>
          <a:bodyPr/>
          <a:lstStyle>
            <a:lvl1pPr algn="r">
              <a:defRPr sz="4700">
                <a:solidFill>
                  <a:schemeClr val="bg1"/>
                </a:solidFill>
                <a:ea typeface="華康中明體" pitchFamily="49" charset="-120"/>
              </a:defRPr>
            </a:lvl1pPr>
          </a:lstStyle>
          <a:p>
            <a:pPr lvl="0"/>
            <a:r>
              <a:rPr lang="en-US" altLang="zh-TW" noProof="0"/>
              <a:t>Click to edit Master title style</a:t>
            </a:r>
          </a:p>
        </p:txBody>
      </p:sp>
      <p:sp>
        <p:nvSpPr>
          <p:cNvPr id="10270" name="Rectangle 1054"/>
          <p:cNvSpPr>
            <a:spLocks noGrp="1" noChangeArrowheads="1"/>
          </p:cNvSpPr>
          <p:nvPr>
            <p:ph type="subTitle" sz="quarter" idx="1"/>
          </p:nvPr>
        </p:nvSpPr>
        <p:spPr>
          <a:xfrm>
            <a:off x="1766888" y="2382838"/>
            <a:ext cx="7067550" cy="1360487"/>
          </a:xfrm>
        </p:spPr>
        <p:txBody>
          <a:bodyPr/>
          <a:lstStyle>
            <a:lvl1pPr marL="0" indent="0" algn="r">
              <a:buFontTx/>
              <a:buNone/>
              <a:defRPr>
                <a:solidFill>
                  <a:schemeClr val="bg1"/>
                </a:solidFill>
                <a:ea typeface="華康中明體" pitchFamily="49" charset="-120"/>
              </a:defRPr>
            </a:lvl1pPr>
          </a:lstStyle>
          <a:p>
            <a:pPr lvl="0"/>
            <a:r>
              <a:rPr lang="en-US" altLang="zh-TW" noProof="0"/>
              <a:t>Click to edit Master subtitle style</a:t>
            </a:r>
          </a:p>
        </p:txBody>
      </p:sp>
    </p:spTree>
    <p:extLst>
      <p:ext uri="{BB962C8B-B14F-4D97-AF65-F5344CB8AC3E}">
        <p14:creationId xmlns:p14="http://schemas.microsoft.com/office/powerpoint/2010/main" val="224525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3200">
                <a:latin typeface="Century Gothic"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400">
                <a:latin typeface="Century Gothic" pitchFamily="34" charset="0"/>
                <a:ea typeface="微軟正黑體" pitchFamily="34" charset="-120"/>
              </a:defRPr>
            </a:lvl1pPr>
            <a:lvl2pPr>
              <a:defRPr sz="2200">
                <a:latin typeface="Century Gothic" pitchFamily="34" charset="0"/>
                <a:ea typeface="微軟正黑體" pitchFamily="34" charset="-120"/>
              </a:defRPr>
            </a:lvl2pPr>
            <a:lvl3pPr>
              <a:defRPr sz="2400">
                <a:latin typeface="Century Gothic" pitchFamily="34" charset="0"/>
                <a:ea typeface="微軟正黑體" pitchFamily="34" charset="-120"/>
              </a:defRPr>
            </a:lvl3pPr>
            <a:lvl4pPr>
              <a:defRPr sz="2400">
                <a:latin typeface="Century Gothic" pitchFamily="34" charset="0"/>
                <a:ea typeface="微軟正黑體" pitchFamily="34" charset="-120"/>
              </a:defRPr>
            </a:lvl4pPr>
            <a:lvl5pPr>
              <a:defRPr sz="2400">
                <a:latin typeface="Century Gothic" pitchFamily="34" charset="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
            <a:extLst>
              <a:ext uri="{FF2B5EF4-FFF2-40B4-BE49-F238E27FC236}">
                <a16:creationId xmlns:a16="http://schemas.microsoft.com/office/drawing/2014/main" id="{1D74A90B-D5BA-5362-659B-B20B77F9786F}"/>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30BF120F-0D93-969B-A344-2A013CEA0A10}"/>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08839C7-175E-4FF4-CDF3-0B70D2CD20CE}"/>
              </a:ext>
            </a:extLst>
          </p:cNvPr>
          <p:cNvSpPr>
            <a:spLocks noGrp="1" noChangeArrowheads="1"/>
          </p:cNvSpPr>
          <p:nvPr>
            <p:ph type="sldNum" sz="quarter" idx="12"/>
          </p:nvPr>
        </p:nvSpPr>
        <p:spPr>
          <a:xfrm>
            <a:off x="7064375" y="6989763"/>
            <a:ext cx="2103438" cy="511175"/>
          </a:xfrm>
        </p:spPr>
        <p:txBody>
          <a:bodyPr/>
          <a:lstStyle>
            <a:lvl1pPr>
              <a:defRPr/>
            </a:lvl1pPr>
          </a:lstStyle>
          <a:p>
            <a:fld id="{357B4A2C-DDF2-0A44-AC2A-C40398F0CE45}" type="slidenum">
              <a:rPr lang="en-US" altLang="zh-TW"/>
              <a:pPr/>
              <a:t>‹#›</a:t>
            </a:fld>
            <a:endParaRPr lang="en-US" altLang="zh-TW"/>
          </a:p>
        </p:txBody>
      </p:sp>
    </p:spTree>
    <p:extLst>
      <p:ext uri="{BB962C8B-B14F-4D97-AF65-F5344CB8AC3E}">
        <p14:creationId xmlns:p14="http://schemas.microsoft.com/office/powerpoint/2010/main" val="3249327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6925" y="4921250"/>
            <a:ext cx="8582025" cy="152082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6925" y="3246438"/>
            <a:ext cx="8582025" cy="16748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1707BD37-3FB2-DDA1-114E-ABF8D678973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04E2AC-7590-956A-1F0F-1164033B35E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50E2F75-9EF1-2871-E376-61F9B0A163F9}"/>
              </a:ext>
            </a:extLst>
          </p:cNvPr>
          <p:cNvSpPr>
            <a:spLocks noGrp="1" noChangeArrowheads="1"/>
          </p:cNvSpPr>
          <p:nvPr>
            <p:ph type="sldNum" sz="quarter" idx="12"/>
          </p:nvPr>
        </p:nvSpPr>
        <p:spPr>
          <a:ln/>
        </p:spPr>
        <p:txBody>
          <a:bodyPr/>
          <a:lstStyle>
            <a:lvl1pPr>
              <a:defRPr/>
            </a:lvl1pPr>
          </a:lstStyle>
          <a:p>
            <a:fld id="{FA8704D4-53E2-5C4E-A739-ACA162502352}" type="slidenum">
              <a:rPr lang="en-US" altLang="zh-TW"/>
              <a:pPr/>
              <a:t>‹#›</a:t>
            </a:fld>
            <a:endParaRPr lang="en-US" altLang="zh-TW"/>
          </a:p>
        </p:txBody>
      </p:sp>
    </p:spTree>
    <p:extLst>
      <p:ext uri="{BB962C8B-B14F-4D97-AF65-F5344CB8AC3E}">
        <p14:creationId xmlns:p14="http://schemas.microsoft.com/office/powerpoint/2010/main" val="267390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7238" y="1446213"/>
            <a:ext cx="4214812"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24450" y="1446213"/>
            <a:ext cx="4214813"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55CFDF95-B20B-6921-C0EA-6AC3CB1963A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86826F04-6C06-B175-5EDE-471D70439E9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07CC6BE2-9E6B-E8AB-E41C-DB28B121AF2F}"/>
              </a:ext>
            </a:extLst>
          </p:cNvPr>
          <p:cNvSpPr>
            <a:spLocks noGrp="1" noChangeArrowheads="1"/>
          </p:cNvSpPr>
          <p:nvPr>
            <p:ph type="sldNum" sz="quarter" idx="12"/>
          </p:nvPr>
        </p:nvSpPr>
        <p:spPr>
          <a:ln/>
        </p:spPr>
        <p:txBody>
          <a:bodyPr/>
          <a:lstStyle>
            <a:lvl1pPr>
              <a:defRPr/>
            </a:lvl1pPr>
          </a:lstStyle>
          <a:p>
            <a:fld id="{0153C9F8-0052-C440-B96B-05AEAC3EFCC8}" type="slidenum">
              <a:rPr lang="en-US" altLang="zh-TW"/>
              <a:pPr/>
              <a:t>‹#›</a:t>
            </a:fld>
            <a:endParaRPr lang="en-US" altLang="zh-TW"/>
          </a:p>
        </p:txBody>
      </p:sp>
    </p:spTree>
    <p:extLst>
      <p:ext uri="{BB962C8B-B14F-4D97-AF65-F5344CB8AC3E}">
        <p14:creationId xmlns:p14="http://schemas.microsoft.com/office/powerpoint/2010/main" val="740404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4825" y="306388"/>
            <a:ext cx="9086850" cy="12763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4825" y="1714500"/>
            <a:ext cx="4460875" cy="7143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4825" y="2428875"/>
            <a:ext cx="4460875" cy="4411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29213" y="1714500"/>
            <a:ext cx="4462462" cy="7143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29213" y="2428875"/>
            <a:ext cx="4462462" cy="4411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B3B3A8EC-2462-2F89-2BCF-33F3AE95ACC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F4AADBA7-7D8C-F960-AEAE-448CB2221FF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B1A8EDAC-326B-D497-5E27-57D50561DE51}"/>
              </a:ext>
            </a:extLst>
          </p:cNvPr>
          <p:cNvSpPr>
            <a:spLocks noGrp="1" noChangeArrowheads="1"/>
          </p:cNvSpPr>
          <p:nvPr>
            <p:ph type="sldNum" sz="quarter" idx="12"/>
          </p:nvPr>
        </p:nvSpPr>
        <p:spPr>
          <a:ln/>
        </p:spPr>
        <p:txBody>
          <a:bodyPr/>
          <a:lstStyle>
            <a:lvl1pPr>
              <a:defRPr/>
            </a:lvl1pPr>
          </a:lstStyle>
          <a:p>
            <a:fld id="{D5CF96CB-DF5B-8B46-842C-258BDEF27F64}" type="slidenum">
              <a:rPr lang="en-US" altLang="zh-TW"/>
              <a:pPr/>
              <a:t>‹#›</a:t>
            </a:fld>
            <a:endParaRPr lang="en-US" altLang="zh-TW"/>
          </a:p>
        </p:txBody>
      </p:sp>
    </p:spTree>
    <p:extLst>
      <p:ext uri="{BB962C8B-B14F-4D97-AF65-F5344CB8AC3E}">
        <p14:creationId xmlns:p14="http://schemas.microsoft.com/office/powerpoint/2010/main" val="3519527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128C56D6-5456-42D1-7ED4-B0881D6CDF3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8E6F0C9E-F690-8DB8-6D1A-51B1EBDF4F7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63F2069C-DC26-2765-7785-68AB87E09890}"/>
              </a:ext>
            </a:extLst>
          </p:cNvPr>
          <p:cNvSpPr>
            <a:spLocks noGrp="1" noChangeArrowheads="1"/>
          </p:cNvSpPr>
          <p:nvPr>
            <p:ph type="sldNum" sz="quarter" idx="12"/>
          </p:nvPr>
        </p:nvSpPr>
        <p:spPr>
          <a:ln/>
        </p:spPr>
        <p:txBody>
          <a:bodyPr/>
          <a:lstStyle>
            <a:lvl1pPr>
              <a:defRPr/>
            </a:lvl1pPr>
          </a:lstStyle>
          <a:p>
            <a:fld id="{44C2BC8C-71B1-9E45-9645-4D6C664415DD}" type="slidenum">
              <a:rPr lang="en-US" altLang="zh-TW"/>
              <a:pPr/>
              <a:t>‹#›</a:t>
            </a:fld>
            <a:endParaRPr lang="en-US" altLang="zh-TW"/>
          </a:p>
        </p:txBody>
      </p:sp>
    </p:spTree>
    <p:extLst>
      <p:ext uri="{BB962C8B-B14F-4D97-AF65-F5344CB8AC3E}">
        <p14:creationId xmlns:p14="http://schemas.microsoft.com/office/powerpoint/2010/main" val="31391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13DA01-1E25-EB5C-002A-9E3A1471157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218BF0FB-AA0F-14C2-D7D3-B4A915C2E85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F5B51E83-56F7-AC54-E598-4D38E3A464E2}"/>
              </a:ext>
            </a:extLst>
          </p:cNvPr>
          <p:cNvSpPr>
            <a:spLocks noGrp="1" noChangeArrowheads="1"/>
          </p:cNvSpPr>
          <p:nvPr>
            <p:ph type="sldNum" sz="quarter" idx="12"/>
          </p:nvPr>
        </p:nvSpPr>
        <p:spPr>
          <a:ln/>
        </p:spPr>
        <p:txBody>
          <a:bodyPr/>
          <a:lstStyle>
            <a:lvl1pPr>
              <a:defRPr/>
            </a:lvl1pPr>
          </a:lstStyle>
          <a:p>
            <a:fld id="{E5EFA7F4-1786-2E4A-878A-1CA1B309ED08}" type="slidenum">
              <a:rPr lang="en-US" altLang="zh-TW"/>
              <a:pPr/>
              <a:t>‹#›</a:t>
            </a:fld>
            <a:endParaRPr lang="en-US" altLang="zh-TW"/>
          </a:p>
        </p:txBody>
      </p:sp>
    </p:spTree>
    <p:extLst>
      <p:ext uri="{BB962C8B-B14F-4D97-AF65-F5344CB8AC3E}">
        <p14:creationId xmlns:p14="http://schemas.microsoft.com/office/powerpoint/2010/main" val="237489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4825" y="304800"/>
            <a:ext cx="3321050" cy="129698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48113" y="304800"/>
            <a:ext cx="5643562" cy="65357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4825" y="1601788"/>
            <a:ext cx="3321050" cy="5238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64AD965B-9125-F594-785E-A7E02FC2BA1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6883C9BD-5C1A-498A-7E03-FA4D7EE2C68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7797DB9E-2B8D-643E-CFAE-DCF50AD9F868}"/>
              </a:ext>
            </a:extLst>
          </p:cNvPr>
          <p:cNvSpPr>
            <a:spLocks noGrp="1" noChangeArrowheads="1"/>
          </p:cNvSpPr>
          <p:nvPr>
            <p:ph type="sldNum" sz="quarter" idx="12"/>
          </p:nvPr>
        </p:nvSpPr>
        <p:spPr>
          <a:ln/>
        </p:spPr>
        <p:txBody>
          <a:bodyPr/>
          <a:lstStyle>
            <a:lvl1pPr>
              <a:defRPr/>
            </a:lvl1pPr>
          </a:lstStyle>
          <a:p>
            <a:fld id="{76EA3E18-22E4-ED4D-861A-FF29DF560D57}" type="slidenum">
              <a:rPr lang="en-US" altLang="zh-TW"/>
              <a:pPr/>
              <a:t>‹#›</a:t>
            </a:fld>
            <a:endParaRPr lang="en-US" altLang="zh-TW"/>
          </a:p>
        </p:txBody>
      </p:sp>
    </p:spTree>
    <p:extLst>
      <p:ext uri="{BB962C8B-B14F-4D97-AF65-F5344CB8AC3E}">
        <p14:creationId xmlns:p14="http://schemas.microsoft.com/office/powerpoint/2010/main" val="90631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3200">
                <a:latin typeface="Century Gothic"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400">
                <a:latin typeface="Century Gothic" pitchFamily="34" charset="0"/>
                <a:ea typeface="微軟正黑體" pitchFamily="34" charset="-120"/>
              </a:defRPr>
            </a:lvl1pPr>
            <a:lvl2pPr>
              <a:defRPr sz="2200">
                <a:latin typeface="Century Gothic" pitchFamily="34" charset="0"/>
                <a:ea typeface="微軟正黑體" pitchFamily="34" charset="-120"/>
              </a:defRPr>
            </a:lvl2pPr>
            <a:lvl3pPr>
              <a:defRPr sz="2400">
                <a:latin typeface="Century Gothic" pitchFamily="34" charset="0"/>
                <a:ea typeface="微軟正黑體" pitchFamily="34" charset="-120"/>
              </a:defRPr>
            </a:lvl3pPr>
            <a:lvl4pPr>
              <a:defRPr sz="2400">
                <a:latin typeface="Century Gothic" pitchFamily="34" charset="0"/>
                <a:ea typeface="微軟正黑體" pitchFamily="34" charset="-120"/>
              </a:defRPr>
            </a:lvl4pPr>
            <a:lvl5pPr>
              <a:defRPr sz="2400">
                <a:latin typeface="Century Gothic" pitchFamily="34" charset="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
            <a:extLst>
              <a:ext uri="{FF2B5EF4-FFF2-40B4-BE49-F238E27FC236}">
                <a16:creationId xmlns:a16="http://schemas.microsoft.com/office/drawing/2014/main" id="{8A4A1832-A085-D64D-7B09-A980E0AF23CD}"/>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70931B33-E8FF-1CFF-9548-F713C201CDCF}"/>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1B36F18-8134-7B5C-DB45-3AF89DDAEE9D}"/>
              </a:ext>
            </a:extLst>
          </p:cNvPr>
          <p:cNvSpPr>
            <a:spLocks noGrp="1" noChangeArrowheads="1"/>
          </p:cNvSpPr>
          <p:nvPr>
            <p:ph type="sldNum" sz="quarter" idx="12"/>
          </p:nvPr>
        </p:nvSpPr>
        <p:spPr>
          <a:xfrm>
            <a:off x="7064375" y="6989763"/>
            <a:ext cx="2103438" cy="511175"/>
          </a:xfrm>
        </p:spPr>
        <p:txBody>
          <a:bodyPr/>
          <a:lstStyle>
            <a:lvl1pPr>
              <a:defRPr/>
            </a:lvl1pPr>
          </a:lstStyle>
          <a:p>
            <a:fld id="{6CA75E15-C07E-0D45-A6A7-41D38CCA58A9}" type="slidenum">
              <a:rPr lang="en-US" altLang="zh-TW"/>
              <a:pPr/>
              <a:t>‹#›</a:t>
            </a:fld>
            <a:endParaRPr lang="en-US" altLang="zh-TW"/>
          </a:p>
        </p:txBody>
      </p:sp>
    </p:spTree>
    <p:extLst>
      <p:ext uri="{BB962C8B-B14F-4D97-AF65-F5344CB8AC3E}">
        <p14:creationId xmlns:p14="http://schemas.microsoft.com/office/powerpoint/2010/main" val="2547071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79613" y="5360988"/>
            <a:ext cx="6057900" cy="631825"/>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79613" y="684213"/>
            <a:ext cx="6057900" cy="459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79613" y="5992813"/>
            <a:ext cx="6057900" cy="900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12233101-2553-8F9A-B5A5-A02B99715E5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8204B131-802E-1F79-D277-D4321404C2F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162D4460-909A-AA6F-A849-4C18B56F667D}"/>
              </a:ext>
            </a:extLst>
          </p:cNvPr>
          <p:cNvSpPr>
            <a:spLocks noGrp="1" noChangeArrowheads="1"/>
          </p:cNvSpPr>
          <p:nvPr>
            <p:ph type="sldNum" sz="quarter" idx="12"/>
          </p:nvPr>
        </p:nvSpPr>
        <p:spPr>
          <a:ln/>
        </p:spPr>
        <p:txBody>
          <a:bodyPr/>
          <a:lstStyle>
            <a:lvl1pPr>
              <a:defRPr/>
            </a:lvl1pPr>
          </a:lstStyle>
          <a:p>
            <a:fld id="{1E66CF59-A7E1-4A42-AF05-84E4A347C29A}" type="slidenum">
              <a:rPr lang="en-US" altLang="zh-TW"/>
              <a:pPr/>
              <a:t>‹#›</a:t>
            </a:fld>
            <a:endParaRPr lang="en-US" altLang="zh-TW"/>
          </a:p>
        </p:txBody>
      </p:sp>
    </p:spTree>
    <p:extLst>
      <p:ext uri="{BB962C8B-B14F-4D97-AF65-F5344CB8AC3E}">
        <p14:creationId xmlns:p14="http://schemas.microsoft.com/office/powerpoint/2010/main" val="4049788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C9651B2-92E2-E176-65C1-B13CA89D705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3EC2E0C7-2785-4688-A040-867537DB7CC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D0EFFBB2-AAC6-3D53-7DD5-DDBC3BC34488}"/>
              </a:ext>
            </a:extLst>
          </p:cNvPr>
          <p:cNvSpPr>
            <a:spLocks noGrp="1" noChangeArrowheads="1"/>
          </p:cNvSpPr>
          <p:nvPr>
            <p:ph type="sldNum" sz="quarter" idx="12"/>
          </p:nvPr>
        </p:nvSpPr>
        <p:spPr>
          <a:ln/>
        </p:spPr>
        <p:txBody>
          <a:bodyPr/>
          <a:lstStyle>
            <a:lvl1pPr>
              <a:defRPr/>
            </a:lvl1pPr>
          </a:lstStyle>
          <a:p>
            <a:fld id="{78A7EB6F-814E-FA49-B78F-FC710EE2B747}" type="slidenum">
              <a:rPr lang="en-US" altLang="zh-TW"/>
              <a:pPr/>
              <a:t>‹#›</a:t>
            </a:fld>
            <a:endParaRPr lang="en-US" altLang="zh-TW"/>
          </a:p>
        </p:txBody>
      </p:sp>
    </p:spTree>
    <p:extLst>
      <p:ext uri="{BB962C8B-B14F-4D97-AF65-F5344CB8AC3E}">
        <p14:creationId xmlns:p14="http://schemas.microsoft.com/office/powerpoint/2010/main" val="133806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94550" y="511175"/>
            <a:ext cx="2144713" cy="63468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757238" y="511175"/>
            <a:ext cx="6284912" cy="63468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D8D026CE-305F-58FA-684C-B0B05351161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4D02BEE5-2D5D-8B9F-4F1F-F77A0B34260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AA040886-DB65-B9C6-DB8F-B22B4020D186}"/>
              </a:ext>
            </a:extLst>
          </p:cNvPr>
          <p:cNvSpPr>
            <a:spLocks noGrp="1" noChangeArrowheads="1"/>
          </p:cNvSpPr>
          <p:nvPr>
            <p:ph type="sldNum" sz="quarter" idx="12"/>
          </p:nvPr>
        </p:nvSpPr>
        <p:spPr>
          <a:ln/>
        </p:spPr>
        <p:txBody>
          <a:bodyPr/>
          <a:lstStyle>
            <a:lvl1pPr>
              <a:defRPr/>
            </a:lvl1pPr>
          </a:lstStyle>
          <a:p>
            <a:fld id="{ED32F353-5C59-2D42-9A95-3E02214FC6A0}" type="slidenum">
              <a:rPr lang="en-US" altLang="zh-TW"/>
              <a:pPr/>
              <a:t>‹#›</a:t>
            </a:fld>
            <a:endParaRPr lang="en-US" altLang="zh-TW"/>
          </a:p>
        </p:txBody>
      </p:sp>
    </p:spTree>
    <p:extLst>
      <p:ext uri="{BB962C8B-B14F-4D97-AF65-F5344CB8AC3E}">
        <p14:creationId xmlns:p14="http://schemas.microsoft.com/office/powerpoint/2010/main" val="126841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6925" y="4921250"/>
            <a:ext cx="8582025" cy="152082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6925" y="3246438"/>
            <a:ext cx="8582025" cy="16748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B4786D84-E59D-1C89-B671-2E78B38AAA4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9CA6DEC2-AA7C-E761-72D6-D18F0B51E7C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488B2A50-0A4F-E476-934B-AD07619013DE}"/>
              </a:ext>
            </a:extLst>
          </p:cNvPr>
          <p:cNvSpPr>
            <a:spLocks noGrp="1" noChangeArrowheads="1"/>
          </p:cNvSpPr>
          <p:nvPr>
            <p:ph type="sldNum" sz="quarter" idx="12"/>
          </p:nvPr>
        </p:nvSpPr>
        <p:spPr>
          <a:ln/>
        </p:spPr>
        <p:txBody>
          <a:bodyPr/>
          <a:lstStyle>
            <a:lvl1pPr>
              <a:defRPr/>
            </a:lvl1pPr>
          </a:lstStyle>
          <a:p>
            <a:fld id="{8AA90E77-B18B-C446-84C9-8317084184A4}" type="slidenum">
              <a:rPr lang="en-US" altLang="zh-TW"/>
              <a:pPr/>
              <a:t>‹#›</a:t>
            </a:fld>
            <a:endParaRPr lang="en-US" altLang="zh-TW"/>
          </a:p>
        </p:txBody>
      </p:sp>
    </p:spTree>
    <p:extLst>
      <p:ext uri="{BB962C8B-B14F-4D97-AF65-F5344CB8AC3E}">
        <p14:creationId xmlns:p14="http://schemas.microsoft.com/office/powerpoint/2010/main" val="355683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7238" y="1446213"/>
            <a:ext cx="4214812"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24450" y="1446213"/>
            <a:ext cx="4214813"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6D719CE0-45AD-DE52-0B85-3D8B89F9E06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6E4E239A-3130-0620-A4FD-6714AB297B5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EA422F4F-FC52-9742-37EE-3503A759FCA7}"/>
              </a:ext>
            </a:extLst>
          </p:cNvPr>
          <p:cNvSpPr>
            <a:spLocks noGrp="1" noChangeArrowheads="1"/>
          </p:cNvSpPr>
          <p:nvPr>
            <p:ph type="sldNum" sz="quarter" idx="12"/>
          </p:nvPr>
        </p:nvSpPr>
        <p:spPr>
          <a:ln/>
        </p:spPr>
        <p:txBody>
          <a:bodyPr/>
          <a:lstStyle>
            <a:lvl1pPr>
              <a:defRPr/>
            </a:lvl1pPr>
          </a:lstStyle>
          <a:p>
            <a:fld id="{AFB8F0F5-F4AE-4141-A72C-236735B61EA2}" type="slidenum">
              <a:rPr lang="en-US" altLang="zh-TW"/>
              <a:pPr/>
              <a:t>‹#›</a:t>
            </a:fld>
            <a:endParaRPr lang="en-US" altLang="zh-TW"/>
          </a:p>
        </p:txBody>
      </p:sp>
    </p:spTree>
    <p:extLst>
      <p:ext uri="{BB962C8B-B14F-4D97-AF65-F5344CB8AC3E}">
        <p14:creationId xmlns:p14="http://schemas.microsoft.com/office/powerpoint/2010/main" val="241190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4825" y="306388"/>
            <a:ext cx="9086850" cy="12763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4825" y="1714500"/>
            <a:ext cx="4460875" cy="7143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4825" y="2428875"/>
            <a:ext cx="4460875" cy="4411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29213" y="1714500"/>
            <a:ext cx="4462462" cy="7143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29213" y="2428875"/>
            <a:ext cx="4462462" cy="4411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038EA382-9EA8-E7F8-6407-CE1482768F0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504C1B7E-093A-733B-6657-3174EA1F6F2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DF3955DB-EF37-8062-225D-4037FE1FAF77}"/>
              </a:ext>
            </a:extLst>
          </p:cNvPr>
          <p:cNvSpPr>
            <a:spLocks noGrp="1" noChangeArrowheads="1"/>
          </p:cNvSpPr>
          <p:nvPr>
            <p:ph type="sldNum" sz="quarter" idx="12"/>
          </p:nvPr>
        </p:nvSpPr>
        <p:spPr>
          <a:ln/>
        </p:spPr>
        <p:txBody>
          <a:bodyPr/>
          <a:lstStyle>
            <a:lvl1pPr>
              <a:defRPr/>
            </a:lvl1pPr>
          </a:lstStyle>
          <a:p>
            <a:fld id="{6F94D4B5-3B5C-9342-87D6-29C0F1C2B6BB}" type="slidenum">
              <a:rPr lang="en-US" altLang="zh-TW"/>
              <a:pPr/>
              <a:t>‹#›</a:t>
            </a:fld>
            <a:endParaRPr lang="en-US" altLang="zh-TW"/>
          </a:p>
        </p:txBody>
      </p:sp>
    </p:spTree>
    <p:extLst>
      <p:ext uri="{BB962C8B-B14F-4D97-AF65-F5344CB8AC3E}">
        <p14:creationId xmlns:p14="http://schemas.microsoft.com/office/powerpoint/2010/main" val="291245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D6ECC271-1FCC-5BC4-828F-94D0B263C84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A0E4F44B-9B71-4606-A8E3-0525BB462A3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47261EFD-8407-A0AF-8C91-A13AB62974B2}"/>
              </a:ext>
            </a:extLst>
          </p:cNvPr>
          <p:cNvSpPr>
            <a:spLocks noGrp="1" noChangeArrowheads="1"/>
          </p:cNvSpPr>
          <p:nvPr>
            <p:ph type="sldNum" sz="quarter" idx="12"/>
          </p:nvPr>
        </p:nvSpPr>
        <p:spPr>
          <a:ln/>
        </p:spPr>
        <p:txBody>
          <a:bodyPr/>
          <a:lstStyle>
            <a:lvl1pPr>
              <a:defRPr/>
            </a:lvl1pPr>
          </a:lstStyle>
          <a:p>
            <a:fld id="{6CC8AC29-B07A-DB42-B83B-87F3B067F902}" type="slidenum">
              <a:rPr lang="en-US" altLang="zh-TW"/>
              <a:pPr/>
              <a:t>‹#›</a:t>
            </a:fld>
            <a:endParaRPr lang="en-US" altLang="zh-TW"/>
          </a:p>
        </p:txBody>
      </p:sp>
    </p:spTree>
    <p:extLst>
      <p:ext uri="{BB962C8B-B14F-4D97-AF65-F5344CB8AC3E}">
        <p14:creationId xmlns:p14="http://schemas.microsoft.com/office/powerpoint/2010/main" val="105193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A4E380-CE68-50F9-7553-0660FE27E42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22C63E7B-DB27-154A-24F9-E29526E0AC3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E1B799FD-5CE2-4C1E-9936-579C56C0E746}"/>
              </a:ext>
            </a:extLst>
          </p:cNvPr>
          <p:cNvSpPr>
            <a:spLocks noGrp="1" noChangeArrowheads="1"/>
          </p:cNvSpPr>
          <p:nvPr>
            <p:ph type="sldNum" sz="quarter" idx="12"/>
          </p:nvPr>
        </p:nvSpPr>
        <p:spPr>
          <a:ln/>
        </p:spPr>
        <p:txBody>
          <a:bodyPr/>
          <a:lstStyle>
            <a:lvl1pPr>
              <a:defRPr/>
            </a:lvl1pPr>
          </a:lstStyle>
          <a:p>
            <a:fld id="{02A5482B-BA6F-DB40-BBFC-6F91520E3595}" type="slidenum">
              <a:rPr lang="en-US" altLang="zh-TW"/>
              <a:pPr/>
              <a:t>‹#›</a:t>
            </a:fld>
            <a:endParaRPr lang="en-US" altLang="zh-TW"/>
          </a:p>
        </p:txBody>
      </p:sp>
    </p:spTree>
    <p:extLst>
      <p:ext uri="{BB962C8B-B14F-4D97-AF65-F5344CB8AC3E}">
        <p14:creationId xmlns:p14="http://schemas.microsoft.com/office/powerpoint/2010/main" val="248688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4825" y="304800"/>
            <a:ext cx="3321050" cy="129698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48113" y="304800"/>
            <a:ext cx="5643562" cy="65357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4825" y="1601788"/>
            <a:ext cx="3321050" cy="5238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F9EC7A3E-5BF7-5104-1E6B-05119B0BB74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91D13836-E366-65AC-1A42-7A539D28A97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951B55B8-4170-4420-BCB8-D1CC131E4011}"/>
              </a:ext>
            </a:extLst>
          </p:cNvPr>
          <p:cNvSpPr>
            <a:spLocks noGrp="1" noChangeArrowheads="1"/>
          </p:cNvSpPr>
          <p:nvPr>
            <p:ph type="sldNum" sz="quarter" idx="12"/>
          </p:nvPr>
        </p:nvSpPr>
        <p:spPr>
          <a:ln/>
        </p:spPr>
        <p:txBody>
          <a:bodyPr/>
          <a:lstStyle>
            <a:lvl1pPr>
              <a:defRPr/>
            </a:lvl1pPr>
          </a:lstStyle>
          <a:p>
            <a:fld id="{5F6EFF90-98B1-9C45-9CC5-24EF177401A7}" type="slidenum">
              <a:rPr lang="en-US" altLang="zh-TW"/>
              <a:pPr/>
              <a:t>‹#›</a:t>
            </a:fld>
            <a:endParaRPr lang="en-US" altLang="zh-TW"/>
          </a:p>
        </p:txBody>
      </p:sp>
    </p:spTree>
    <p:extLst>
      <p:ext uri="{BB962C8B-B14F-4D97-AF65-F5344CB8AC3E}">
        <p14:creationId xmlns:p14="http://schemas.microsoft.com/office/powerpoint/2010/main" val="278193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79613" y="5360988"/>
            <a:ext cx="6057900" cy="631825"/>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79613" y="684213"/>
            <a:ext cx="6057900" cy="459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79613" y="5992813"/>
            <a:ext cx="6057900" cy="900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2E4F997-C023-BE58-C576-537A57B31DD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8180EC06-1B3B-E320-DBBE-45719A1B57A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CC5811F5-98A3-59D6-3C06-B3D7504D787C}"/>
              </a:ext>
            </a:extLst>
          </p:cNvPr>
          <p:cNvSpPr>
            <a:spLocks noGrp="1" noChangeArrowheads="1"/>
          </p:cNvSpPr>
          <p:nvPr>
            <p:ph type="sldNum" sz="quarter" idx="12"/>
          </p:nvPr>
        </p:nvSpPr>
        <p:spPr>
          <a:ln/>
        </p:spPr>
        <p:txBody>
          <a:bodyPr/>
          <a:lstStyle>
            <a:lvl1pPr>
              <a:defRPr/>
            </a:lvl1pPr>
          </a:lstStyle>
          <a:p>
            <a:fld id="{5E3386C5-2071-2145-99CB-CD577A89E2C3}" type="slidenum">
              <a:rPr lang="en-US" altLang="zh-TW"/>
              <a:pPr/>
              <a:t>‹#›</a:t>
            </a:fld>
            <a:endParaRPr lang="en-US" altLang="zh-TW"/>
          </a:p>
        </p:txBody>
      </p:sp>
    </p:spTree>
    <p:extLst>
      <p:ext uri="{BB962C8B-B14F-4D97-AF65-F5344CB8AC3E}">
        <p14:creationId xmlns:p14="http://schemas.microsoft.com/office/powerpoint/2010/main" val="86481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8">
            <a:extLst>
              <a:ext uri="{FF2B5EF4-FFF2-40B4-BE49-F238E27FC236}">
                <a16:creationId xmlns:a16="http://schemas.microsoft.com/office/drawing/2014/main" id="{C7433D33-9871-46B5-70EB-1EEFA03312F8}"/>
              </a:ext>
            </a:extLst>
          </p:cNvPr>
          <p:cNvGrpSpPr>
            <a:grpSpLocks/>
          </p:cNvGrpSpPr>
          <p:nvPr userDrawn="1"/>
        </p:nvGrpSpPr>
        <p:grpSpPr bwMode="auto">
          <a:xfrm>
            <a:off x="0" y="7086600"/>
            <a:ext cx="10096500" cy="569913"/>
            <a:chOff x="0" y="4464"/>
            <a:chExt cx="6360" cy="359"/>
          </a:xfrm>
        </p:grpSpPr>
        <p:grpSp>
          <p:nvGrpSpPr>
            <p:cNvPr id="1032" name="Group 7">
              <a:extLst>
                <a:ext uri="{FF2B5EF4-FFF2-40B4-BE49-F238E27FC236}">
                  <a16:creationId xmlns:a16="http://schemas.microsoft.com/office/drawing/2014/main" id="{70727741-A06A-C454-59DA-A4C8D0FEACAD}"/>
                </a:ext>
              </a:extLst>
            </p:cNvPr>
            <p:cNvGrpSpPr>
              <a:grpSpLocks/>
            </p:cNvGrpSpPr>
            <p:nvPr userDrawn="1"/>
          </p:nvGrpSpPr>
          <p:grpSpPr bwMode="auto">
            <a:xfrm>
              <a:off x="0" y="4464"/>
              <a:ext cx="6360" cy="359"/>
              <a:chOff x="0" y="4459"/>
              <a:chExt cx="6597" cy="484"/>
            </a:xfrm>
          </p:grpSpPr>
          <p:sp>
            <p:nvSpPr>
              <p:cNvPr id="1034" name="Rectangle 8">
                <a:extLst>
                  <a:ext uri="{FF2B5EF4-FFF2-40B4-BE49-F238E27FC236}">
                    <a16:creationId xmlns:a16="http://schemas.microsoft.com/office/drawing/2014/main" id="{C8FBDAB0-89B3-2326-101A-DEB36F74092B}"/>
                  </a:ext>
                </a:extLst>
              </p:cNvPr>
              <p:cNvSpPr>
                <a:spLocks noChangeArrowheads="1"/>
              </p:cNvSpPr>
              <p:nvPr userDrawn="1"/>
            </p:nvSpPr>
            <p:spPr bwMode="auto">
              <a:xfrm>
                <a:off x="0" y="4459"/>
                <a:ext cx="6597" cy="484"/>
              </a:xfrm>
              <a:prstGeom prst="rect">
                <a:avLst/>
              </a:prstGeom>
              <a:solidFill>
                <a:srgbClr val="4C9C9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sp>
            <p:nvSpPr>
              <p:cNvPr id="1035" name="Rectangle 9">
                <a:extLst>
                  <a:ext uri="{FF2B5EF4-FFF2-40B4-BE49-F238E27FC236}">
                    <a16:creationId xmlns:a16="http://schemas.microsoft.com/office/drawing/2014/main" id="{023B3EC1-0C55-BB45-E849-62BA9C785DF2}"/>
                  </a:ext>
                </a:extLst>
              </p:cNvPr>
              <p:cNvSpPr>
                <a:spLocks noChangeArrowheads="1"/>
              </p:cNvSpPr>
              <p:nvPr userDrawn="1"/>
            </p:nvSpPr>
            <p:spPr bwMode="auto">
              <a:xfrm>
                <a:off x="5824" y="4459"/>
                <a:ext cx="773" cy="484"/>
              </a:xfrm>
              <a:prstGeom prst="rect">
                <a:avLst/>
              </a:prstGeom>
              <a:solidFill>
                <a:srgbClr val="73B1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sp>
            <p:nvSpPr>
              <p:cNvPr id="1036" name="Rectangle 10">
                <a:extLst>
                  <a:ext uri="{FF2B5EF4-FFF2-40B4-BE49-F238E27FC236}">
                    <a16:creationId xmlns:a16="http://schemas.microsoft.com/office/drawing/2014/main" id="{F60BD7FB-4129-02FA-1ADA-96EA2EA12C93}"/>
                  </a:ext>
                </a:extLst>
              </p:cNvPr>
              <p:cNvSpPr>
                <a:spLocks noChangeArrowheads="1"/>
              </p:cNvSpPr>
              <p:nvPr userDrawn="1"/>
            </p:nvSpPr>
            <p:spPr bwMode="auto">
              <a:xfrm>
                <a:off x="0" y="4459"/>
                <a:ext cx="6597" cy="174"/>
              </a:xfrm>
              <a:prstGeom prst="rect">
                <a:avLst/>
              </a:prstGeom>
              <a:solidFill>
                <a:srgbClr val="80B8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sp>
            <p:nvSpPr>
              <p:cNvPr id="1037" name="Rectangle 11">
                <a:extLst>
                  <a:ext uri="{FF2B5EF4-FFF2-40B4-BE49-F238E27FC236}">
                    <a16:creationId xmlns:a16="http://schemas.microsoft.com/office/drawing/2014/main" id="{5FC91F75-D653-3CC6-692D-36F785FC209E}"/>
                  </a:ext>
                </a:extLst>
              </p:cNvPr>
              <p:cNvSpPr>
                <a:spLocks noChangeArrowheads="1"/>
              </p:cNvSpPr>
              <p:nvPr userDrawn="1"/>
            </p:nvSpPr>
            <p:spPr bwMode="auto">
              <a:xfrm>
                <a:off x="5824" y="4459"/>
                <a:ext cx="773" cy="174"/>
              </a:xfrm>
              <a:prstGeom prst="rect">
                <a:avLst/>
              </a:prstGeom>
              <a:solidFill>
                <a:srgbClr val="99C6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p>
            </p:txBody>
          </p:sp>
        </p:grpSp>
        <p:sp>
          <p:nvSpPr>
            <p:cNvPr id="1033" name="Rectangle 12">
              <a:extLst>
                <a:ext uri="{FF2B5EF4-FFF2-40B4-BE49-F238E27FC236}">
                  <a16:creationId xmlns:a16="http://schemas.microsoft.com/office/drawing/2014/main" id="{ADF46CC8-C86E-BD4B-8078-AA1ECA207D6E}"/>
                </a:ext>
              </a:extLst>
            </p:cNvPr>
            <p:cNvSpPr>
              <a:spLocks noChangeArrowheads="1"/>
            </p:cNvSpPr>
            <p:nvPr userDrawn="1"/>
          </p:nvSpPr>
          <p:spPr bwMode="auto">
            <a:xfrm>
              <a:off x="539" y="4673"/>
              <a:ext cx="20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1162050" eaLnBrk="0" hangingPunct="0">
                <a:defRPr kumimoji="1" sz="2400">
                  <a:solidFill>
                    <a:schemeClr val="tx1"/>
                  </a:solidFill>
                  <a:latin typeface="Times New Roman" pitchFamily="18" charset="0"/>
                  <a:ea typeface="新細明體" pitchFamily="18" charset="-120"/>
                </a:defRPr>
              </a:lvl1pPr>
              <a:lvl2pPr marL="742950" indent="-285750" defTabSz="1162050" eaLnBrk="0" hangingPunct="0">
                <a:defRPr kumimoji="1" sz="2400">
                  <a:solidFill>
                    <a:schemeClr val="tx1"/>
                  </a:solidFill>
                  <a:latin typeface="Times New Roman" pitchFamily="18" charset="0"/>
                  <a:ea typeface="新細明體" pitchFamily="18" charset="-120"/>
                </a:defRPr>
              </a:lvl2pPr>
              <a:lvl3pPr marL="1143000" indent="-228600" defTabSz="1162050" eaLnBrk="0" hangingPunct="0">
                <a:defRPr kumimoji="1" sz="2400">
                  <a:solidFill>
                    <a:schemeClr val="tx1"/>
                  </a:solidFill>
                  <a:latin typeface="Times New Roman" pitchFamily="18" charset="0"/>
                  <a:ea typeface="新細明體" pitchFamily="18" charset="-120"/>
                </a:defRPr>
              </a:lvl3pPr>
              <a:lvl4pPr marL="1600200" indent="-228600" defTabSz="1162050" eaLnBrk="0" hangingPunct="0">
                <a:defRPr kumimoji="1" sz="2400">
                  <a:solidFill>
                    <a:schemeClr val="tx1"/>
                  </a:solidFill>
                  <a:latin typeface="Times New Roman" pitchFamily="18" charset="0"/>
                  <a:ea typeface="新細明體" pitchFamily="18" charset="-120"/>
                </a:defRPr>
              </a:lvl4pPr>
              <a:lvl5pPr marL="2057400" indent="-228600" defTabSz="1162050" eaLnBrk="0" hangingPunct="0">
                <a:defRPr kumimoji="1" sz="2400">
                  <a:solidFill>
                    <a:schemeClr val="tx1"/>
                  </a:solidFill>
                  <a:latin typeface="Times New Roman" pitchFamily="18" charset="0"/>
                  <a:ea typeface="新細明體" pitchFamily="18" charset="-120"/>
                </a:defRPr>
              </a:lvl5pPr>
              <a:lvl6pPr marL="2514600" indent="-228600" defTabSz="116205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116205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116205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116205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spcBef>
                  <a:spcPct val="50000"/>
                </a:spcBef>
                <a:defRPr/>
              </a:pPr>
              <a:r>
                <a:rPr kumimoji="0" lang="en-GB" altLang="zh-TW" sz="1000">
                  <a:solidFill>
                    <a:srgbClr val="01544C"/>
                  </a:solidFill>
                  <a:latin typeface="Arial" pitchFamily="34" charset="0"/>
                </a:rPr>
                <a:t>© CTBC</a:t>
              </a:r>
            </a:p>
          </p:txBody>
        </p:sp>
      </p:grpSp>
      <p:sp>
        <p:nvSpPr>
          <p:cNvPr id="1028" name="Rectangle 4">
            <a:extLst>
              <a:ext uri="{FF2B5EF4-FFF2-40B4-BE49-F238E27FC236}">
                <a16:creationId xmlns:a16="http://schemas.microsoft.com/office/drawing/2014/main" id="{B7DC2A29-71B8-7F6F-0D2D-DB154B9B17F7}"/>
              </a:ext>
            </a:extLst>
          </p:cNvPr>
          <p:cNvSpPr>
            <a:spLocks noGrp="1" noChangeArrowheads="1"/>
          </p:cNvSpPr>
          <p:nvPr>
            <p:ph type="dt" sz="half" idx="2"/>
          </p:nvPr>
        </p:nvSpPr>
        <p:spPr bwMode="auto">
          <a:xfrm>
            <a:off x="757238" y="6977063"/>
            <a:ext cx="2103437" cy="511175"/>
          </a:xfrm>
          <a:prstGeom prst="rect">
            <a:avLst/>
          </a:prstGeom>
          <a:noFill/>
          <a:ln>
            <a:noFill/>
          </a:ln>
          <a:effectLst/>
        </p:spPr>
        <p:txBody>
          <a:bodyPr vert="horz" wrap="square" lIns="101453" tIns="50726" rIns="101453" bIns="50726" numCol="1" anchor="t" anchorCtr="0" compatLnSpc="1">
            <a:prstTxWarp prst="textNoShape">
              <a:avLst/>
            </a:prstTxWarp>
          </a:bodyPr>
          <a:lstStyle>
            <a:lvl1pPr eaLnBrk="1" hangingPunct="1">
              <a:defRPr sz="1600">
                <a:ea typeface="新細明體" pitchFamily="18" charset="-120"/>
              </a:defRPr>
            </a:lvl1pPr>
          </a:lstStyle>
          <a:p>
            <a:pPr>
              <a:defRPr/>
            </a:pPr>
            <a:endParaRPr lang="en-US" altLang="zh-TW"/>
          </a:p>
        </p:txBody>
      </p:sp>
      <p:sp>
        <p:nvSpPr>
          <p:cNvPr id="1029" name="Rectangle 5">
            <a:extLst>
              <a:ext uri="{FF2B5EF4-FFF2-40B4-BE49-F238E27FC236}">
                <a16:creationId xmlns:a16="http://schemas.microsoft.com/office/drawing/2014/main" id="{DADAC2CE-7048-EC36-918F-5E3629251EB8}"/>
              </a:ext>
            </a:extLst>
          </p:cNvPr>
          <p:cNvSpPr>
            <a:spLocks noGrp="1" noChangeArrowheads="1"/>
          </p:cNvSpPr>
          <p:nvPr>
            <p:ph type="ftr" sz="quarter" idx="3"/>
          </p:nvPr>
        </p:nvSpPr>
        <p:spPr bwMode="auto">
          <a:xfrm>
            <a:off x="3449638" y="6977063"/>
            <a:ext cx="3197225" cy="511175"/>
          </a:xfrm>
          <a:prstGeom prst="rect">
            <a:avLst/>
          </a:prstGeom>
          <a:noFill/>
          <a:ln>
            <a:noFill/>
          </a:ln>
          <a:effectLst/>
        </p:spPr>
        <p:txBody>
          <a:bodyPr vert="horz" wrap="square" lIns="101453" tIns="50726" rIns="101453" bIns="50726" numCol="1" anchor="t" anchorCtr="0" compatLnSpc="1">
            <a:prstTxWarp prst="textNoShape">
              <a:avLst/>
            </a:prstTxWarp>
          </a:bodyPr>
          <a:lstStyle>
            <a:lvl1pPr algn="ctr" eaLnBrk="1" hangingPunct="1">
              <a:defRPr sz="1600">
                <a:ea typeface="新細明體" pitchFamily="18" charset="-120"/>
              </a:defRPr>
            </a:lvl1pPr>
          </a:lstStyle>
          <a:p>
            <a:pPr>
              <a:defRPr/>
            </a:pPr>
            <a:endParaRPr lang="en-US" altLang="zh-TW"/>
          </a:p>
        </p:txBody>
      </p:sp>
      <p:sp>
        <p:nvSpPr>
          <p:cNvPr id="1030" name="Rectangle 6">
            <a:extLst>
              <a:ext uri="{FF2B5EF4-FFF2-40B4-BE49-F238E27FC236}">
                <a16:creationId xmlns:a16="http://schemas.microsoft.com/office/drawing/2014/main" id="{7D268217-810D-938F-100D-102EB7F85B44}"/>
              </a:ext>
            </a:extLst>
          </p:cNvPr>
          <p:cNvSpPr>
            <a:spLocks noGrp="1" noChangeArrowheads="1"/>
          </p:cNvSpPr>
          <p:nvPr>
            <p:ph type="sldNum" sz="quarter" idx="4"/>
          </p:nvPr>
        </p:nvSpPr>
        <p:spPr bwMode="auto">
          <a:xfrm>
            <a:off x="7235825" y="6977063"/>
            <a:ext cx="2103438" cy="511175"/>
          </a:xfrm>
          <a:prstGeom prst="rect">
            <a:avLst/>
          </a:prstGeom>
          <a:noFill/>
          <a:ln>
            <a:noFill/>
          </a:ln>
          <a:effectLst/>
        </p:spPr>
        <p:txBody>
          <a:bodyPr vert="horz" wrap="square" lIns="101453" tIns="50726" rIns="101453" bIns="50726" numCol="1" anchor="t" anchorCtr="0" compatLnSpc="1">
            <a:prstTxWarp prst="textNoShape">
              <a:avLst/>
            </a:prstTxWarp>
          </a:bodyPr>
          <a:lstStyle>
            <a:lvl1pPr algn="r" eaLnBrk="1" hangingPunct="1">
              <a:defRPr sz="1600"/>
            </a:lvl1pPr>
          </a:lstStyle>
          <a:p>
            <a:fld id="{9031F3BB-4FCA-3749-9AF5-AF3D88621AF8}" type="slidenum">
              <a:rPr lang="en-US" altLang="zh-TW"/>
              <a:pPr/>
              <a:t>‹#›</a:t>
            </a:fld>
            <a:endParaRPr lang="en-US" altLang="zh-TW"/>
          </a:p>
        </p:txBody>
      </p:sp>
      <p:sp>
        <p:nvSpPr>
          <p:cNvPr id="2" name="Rectangle 16">
            <a:extLst>
              <a:ext uri="{FF2B5EF4-FFF2-40B4-BE49-F238E27FC236}">
                <a16:creationId xmlns:a16="http://schemas.microsoft.com/office/drawing/2014/main" id="{8DFB4CC3-351F-E771-C23F-273DB63D64A6}"/>
              </a:ext>
            </a:extLst>
          </p:cNvPr>
          <p:cNvSpPr>
            <a:spLocks noGrp="1" noChangeArrowheads="1"/>
          </p:cNvSpPr>
          <p:nvPr>
            <p:ph type="title"/>
          </p:nvPr>
        </p:nvSpPr>
        <p:spPr bwMode="auto">
          <a:xfrm>
            <a:off x="757238" y="511175"/>
            <a:ext cx="85820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53" tIns="50726" rIns="101453" bIns="50726" numCol="1" anchor="ctr" anchorCtr="0" compatLnSpc="1">
            <a:prstTxWarp prst="textNoShape">
              <a:avLst/>
            </a:prstTxWarp>
          </a:bodyPr>
          <a:lstStyle/>
          <a:p>
            <a:pPr lvl="0"/>
            <a:r>
              <a:rPr lang="en-US" altLang="zh-TW"/>
              <a:t>Click to edit Master title style</a:t>
            </a:r>
          </a:p>
        </p:txBody>
      </p:sp>
      <p:sp>
        <p:nvSpPr>
          <p:cNvPr id="1031" name="Rectangle 17">
            <a:extLst>
              <a:ext uri="{FF2B5EF4-FFF2-40B4-BE49-F238E27FC236}">
                <a16:creationId xmlns:a16="http://schemas.microsoft.com/office/drawing/2014/main" id="{993197AC-8A03-B5BB-9A4F-1C173052F7A0}"/>
              </a:ext>
            </a:extLst>
          </p:cNvPr>
          <p:cNvSpPr>
            <a:spLocks noGrp="1" noChangeArrowheads="1"/>
          </p:cNvSpPr>
          <p:nvPr>
            <p:ph type="body" idx="1"/>
          </p:nvPr>
        </p:nvSpPr>
        <p:spPr bwMode="auto">
          <a:xfrm>
            <a:off x="757238" y="1446213"/>
            <a:ext cx="858202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53" tIns="50726" rIns="101453" bIns="50726"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p:txBody>
      </p:sp>
    </p:spTree>
  </p:cSld>
  <p:clrMap bg1="lt1" tx1="dk1" bg2="lt2" tx2="dk2" accent1="accent1" accent2="accent2" accent3="accent3" accent4="accent4" accent5="accent5" accent6="accent6" hlink="hlink" folHlink="folHlink"/>
  <p:sldLayoutIdLst>
    <p:sldLayoutId id="2147486746" r:id="rId1"/>
    <p:sldLayoutId id="2147486747" r:id="rId2"/>
    <p:sldLayoutId id="2147486728" r:id="rId3"/>
    <p:sldLayoutId id="2147486729" r:id="rId4"/>
    <p:sldLayoutId id="2147486730" r:id="rId5"/>
    <p:sldLayoutId id="2147486731" r:id="rId6"/>
    <p:sldLayoutId id="2147486732" r:id="rId7"/>
    <p:sldLayoutId id="2147486733" r:id="rId8"/>
    <p:sldLayoutId id="2147486734" r:id="rId9"/>
    <p:sldLayoutId id="2147486735" r:id="rId10"/>
    <p:sldLayoutId id="2147486736" r:id="rId11"/>
  </p:sldLayoutIdLst>
  <p:hf hdr="0" ftr="0" dt="0"/>
  <p:txStyles>
    <p:titleStyle>
      <a:lvl1pPr algn="l" defTabSz="1014413" rtl="0" eaLnBrk="0" fontAlgn="base" hangingPunct="0">
        <a:spcBef>
          <a:spcPct val="0"/>
        </a:spcBef>
        <a:spcAft>
          <a:spcPct val="0"/>
        </a:spcAft>
        <a:defRPr kumimoji="1" sz="3300" b="1">
          <a:solidFill>
            <a:srgbClr val="01544C"/>
          </a:solidFill>
          <a:latin typeface="+mj-lt"/>
          <a:ea typeface="+mj-ea"/>
          <a:cs typeface="+mj-cs"/>
        </a:defRPr>
      </a:lvl1pPr>
      <a:lvl2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2pPr>
      <a:lvl3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3pPr>
      <a:lvl4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4pPr>
      <a:lvl5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5pPr>
      <a:lvl6pPr marL="4572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6pPr>
      <a:lvl7pPr marL="9144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7pPr>
      <a:lvl8pPr marL="13716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8pPr>
      <a:lvl9pPr marL="18288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9pPr>
    </p:titleStyle>
    <p:bodyStyle>
      <a:lvl1pPr marL="381000" indent="-381000" algn="l" defTabSz="1014413" rtl="0" eaLnBrk="0" fontAlgn="base" hangingPunct="0">
        <a:spcBef>
          <a:spcPct val="20000"/>
        </a:spcBef>
        <a:spcAft>
          <a:spcPct val="0"/>
        </a:spcAft>
        <a:buClr>
          <a:srgbClr val="DA0017"/>
        </a:buClr>
        <a:buChar char="•"/>
        <a:defRPr kumimoji="1" sz="2200">
          <a:solidFill>
            <a:schemeClr val="tx1"/>
          </a:solidFill>
          <a:latin typeface="+mn-lt"/>
          <a:ea typeface="+mn-ea"/>
          <a:cs typeface="+mn-cs"/>
        </a:defRPr>
      </a:lvl1pPr>
      <a:lvl2pPr marL="823913" indent="-315913" algn="l" defTabSz="1014413" rtl="0" eaLnBrk="0" fontAlgn="base" hangingPunct="0">
        <a:spcBef>
          <a:spcPct val="20000"/>
        </a:spcBef>
        <a:spcAft>
          <a:spcPct val="0"/>
        </a:spcAft>
        <a:buClr>
          <a:srgbClr val="DA0017"/>
        </a:buClr>
        <a:buChar char="–"/>
        <a:defRPr kumimoji="1" sz="2000">
          <a:solidFill>
            <a:schemeClr val="tx1"/>
          </a:solidFill>
          <a:latin typeface="+mn-lt"/>
          <a:ea typeface="+mn-ea"/>
          <a:cs typeface="+mn-cs"/>
        </a:defRPr>
      </a:lvl2pPr>
      <a:lvl3pPr marL="1268413" indent="-254000" algn="l" defTabSz="1014413" rtl="0" eaLnBrk="0" fontAlgn="base" hangingPunct="0">
        <a:spcBef>
          <a:spcPct val="20000"/>
        </a:spcBef>
        <a:spcAft>
          <a:spcPct val="0"/>
        </a:spcAft>
        <a:buClr>
          <a:srgbClr val="DA0017"/>
        </a:buClr>
        <a:buChar char="•"/>
        <a:defRPr kumimoji="1">
          <a:solidFill>
            <a:schemeClr val="tx1"/>
          </a:solidFill>
          <a:latin typeface="+mn-lt"/>
          <a:ea typeface="+mn-ea"/>
          <a:cs typeface="+mn-cs"/>
        </a:defRPr>
      </a:lvl3pPr>
      <a:lvl4pPr marL="1774825" indent="-252413" algn="l" defTabSz="1014413" rtl="0" eaLnBrk="0" fontAlgn="base" hangingPunct="0">
        <a:spcBef>
          <a:spcPct val="20000"/>
        </a:spcBef>
        <a:spcAft>
          <a:spcPct val="0"/>
        </a:spcAft>
        <a:defRPr kumimoji="1" sz="1600">
          <a:solidFill>
            <a:schemeClr val="tx1"/>
          </a:solidFill>
          <a:latin typeface="Times New Roman" pitchFamily="18" charset="0"/>
          <a:ea typeface="+mn-ea"/>
          <a:cs typeface="+mn-cs"/>
        </a:defRPr>
      </a:lvl4pPr>
      <a:lvl5pPr marL="2282825" indent="-254000" algn="l" defTabSz="1014413" rtl="0" eaLnBrk="0" fontAlgn="base" hangingPunct="0">
        <a:spcBef>
          <a:spcPct val="20000"/>
        </a:spcBef>
        <a:spcAft>
          <a:spcPct val="0"/>
        </a:spcAft>
        <a:buChar char="»"/>
        <a:defRPr kumimoji="1" sz="1300">
          <a:solidFill>
            <a:schemeClr val="tx1"/>
          </a:solidFill>
          <a:latin typeface="Times New Roman" pitchFamily="18" charset="0"/>
          <a:ea typeface="+mn-ea"/>
          <a:cs typeface="+mn-cs"/>
        </a:defRPr>
      </a:lvl5pPr>
      <a:lvl6pPr marL="27400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6pPr>
      <a:lvl7pPr marL="31972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7pPr>
      <a:lvl8pPr marL="36544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8pPr>
      <a:lvl9pPr marL="41116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8">
            <a:extLst>
              <a:ext uri="{FF2B5EF4-FFF2-40B4-BE49-F238E27FC236}">
                <a16:creationId xmlns:a16="http://schemas.microsoft.com/office/drawing/2014/main" id="{74F5477E-C905-A891-2488-8BD42F7388C8}"/>
              </a:ext>
            </a:extLst>
          </p:cNvPr>
          <p:cNvGrpSpPr>
            <a:grpSpLocks/>
          </p:cNvGrpSpPr>
          <p:nvPr userDrawn="1"/>
        </p:nvGrpSpPr>
        <p:grpSpPr bwMode="auto">
          <a:xfrm>
            <a:off x="0" y="7086600"/>
            <a:ext cx="10096500" cy="569913"/>
            <a:chOff x="0" y="4464"/>
            <a:chExt cx="6360" cy="359"/>
          </a:xfrm>
        </p:grpSpPr>
        <p:grpSp>
          <p:nvGrpSpPr>
            <p:cNvPr id="2056" name="Group 7">
              <a:extLst>
                <a:ext uri="{FF2B5EF4-FFF2-40B4-BE49-F238E27FC236}">
                  <a16:creationId xmlns:a16="http://schemas.microsoft.com/office/drawing/2014/main" id="{ABA51B73-1A6E-8B72-948D-F06E2D489C62}"/>
                </a:ext>
              </a:extLst>
            </p:cNvPr>
            <p:cNvGrpSpPr>
              <a:grpSpLocks/>
            </p:cNvGrpSpPr>
            <p:nvPr userDrawn="1"/>
          </p:nvGrpSpPr>
          <p:grpSpPr bwMode="auto">
            <a:xfrm>
              <a:off x="0" y="4464"/>
              <a:ext cx="6360" cy="359"/>
              <a:chOff x="0" y="4459"/>
              <a:chExt cx="6597" cy="484"/>
            </a:xfrm>
          </p:grpSpPr>
          <p:sp>
            <p:nvSpPr>
              <p:cNvPr id="1034" name="Rectangle 8">
                <a:extLst>
                  <a:ext uri="{FF2B5EF4-FFF2-40B4-BE49-F238E27FC236}">
                    <a16:creationId xmlns:a16="http://schemas.microsoft.com/office/drawing/2014/main" id="{512FE6CB-909A-09AD-7925-5D1DAF53BCC1}"/>
                  </a:ext>
                </a:extLst>
              </p:cNvPr>
              <p:cNvSpPr>
                <a:spLocks noChangeArrowheads="1"/>
              </p:cNvSpPr>
              <p:nvPr userDrawn="1"/>
            </p:nvSpPr>
            <p:spPr bwMode="auto">
              <a:xfrm>
                <a:off x="0" y="4459"/>
                <a:ext cx="6597" cy="484"/>
              </a:xfrm>
              <a:prstGeom prst="rect">
                <a:avLst/>
              </a:prstGeom>
              <a:solidFill>
                <a:srgbClr val="4C9C9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sp>
            <p:nvSpPr>
              <p:cNvPr id="1035" name="Rectangle 9">
                <a:extLst>
                  <a:ext uri="{FF2B5EF4-FFF2-40B4-BE49-F238E27FC236}">
                    <a16:creationId xmlns:a16="http://schemas.microsoft.com/office/drawing/2014/main" id="{B1E4B753-D7F0-2870-B7BA-615799EF5203}"/>
                  </a:ext>
                </a:extLst>
              </p:cNvPr>
              <p:cNvSpPr>
                <a:spLocks noChangeArrowheads="1"/>
              </p:cNvSpPr>
              <p:nvPr userDrawn="1"/>
            </p:nvSpPr>
            <p:spPr bwMode="auto">
              <a:xfrm>
                <a:off x="5824" y="4459"/>
                <a:ext cx="773" cy="484"/>
              </a:xfrm>
              <a:prstGeom prst="rect">
                <a:avLst/>
              </a:prstGeom>
              <a:solidFill>
                <a:srgbClr val="73B1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sp>
            <p:nvSpPr>
              <p:cNvPr id="1036" name="Rectangle 10">
                <a:extLst>
                  <a:ext uri="{FF2B5EF4-FFF2-40B4-BE49-F238E27FC236}">
                    <a16:creationId xmlns:a16="http://schemas.microsoft.com/office/drawing/2014/main" id="{8FAB70A3-F137-FA4E-D7C0-036D12BC3BDC}"/>
                  </a:ext>
                </a:extLst>
              </p:cNvPr>
              <p:cNvSpPr>
                <a:spLocks noChangeArrowheads="1"/>
              </p:cNvSpPr>
              <p:nvPr userDrawn="1"/>
            </p:nvSpPr>
            <p:spPr bwMode="auto">
              <a:xfrm>
                <a:off x="0" y="4459"/>
                <a:ext cx="6597" cy="174"/>
              </a:xfrm>
              <a:prstGeom prst="rect">
                <a:avLst/>
              </a:prstGeom>
              <a:solidFill>
                <a:srgbClr val="80B8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sp>
            <p:nvSpPr>
              <p:cNvPr id="1037" name="Rectangle 11">
                <a:extLst>
                  <a:ext uri="{FF2B5EF4-FFF2-40B4-BE49-F238E27FC236}">
                    <a16:creationId xmlns:a16="http://schemas.microsoft.com/office/drawing/2014/main" id="{2B1DA5A5-80F6-2810-4D48-4EE3A17AC655}"/>
                  </a:ext>
                </a:extLst>
              </p:cNvPr>
              <p:cNvSpPr>
                <a:spLocks noChangeArrowheads="1"/>
              </p:cNvSpPr>
              <p:nvPr userDrawn="1"/>
            </p:nvSpPr>
            <p:spPr bwMode="auto">
              <a:xfrm>
                <a:off x="5824" y="4459"/>
                <a:ext cx="773" cy="174"/>
              </a:xfrm>
              <a:prstGeom prst="rect">
                <a:avLst/>
              </a:prstGeom>
              <a:solidFill>
                <a:srgbClr val="99C6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endParaRPr lang="zh-TW" altLang="en-US">
                  <a:solidFill>
                    <a:prstClr val="black"/>
                  </a:solidFill>
                </a:endParaRPr>
              </a:p>
            </p:txBody>
          </p:sp>
        </p:grpSp>
        <p:sp>
          <p:nvSpPr>
            <p:cNvPr id="1033" name="Rectangle 12">
              <a:extLst>
                <a:ext uri="{FF2B5EF4-FFF2-40B4-BE49-F238E27FC236}">
                  <a16:creationId xmlns:a16="http://schemas.microsoft.com/office/drawing/2014/main" id="{BE753780-30CF-50A2-20E0-61FF438FF585}"/>
                </a:ext>
              </a:extLst>
            </p:cNvPr>
            <p:cNvSpPr>
              <a:spLocks noChangeArrowheads="1"/>
            </p:cNvSpPr>
            <p:nvPr userDrawn="1"/>
          </p:nvSpPr>
          <p:spPr bwMode="auto">
            <a:xfrm>
              <a:off x="539" y="4673"/>
              <a:ext cx="20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1162050" eaLnBrk="0" hangingPunct="0">
                <a:defRPr kumimoji="1" sz="2400">
                  <a:solidFill>
                    <a:schemeClr val="tx1"/>
                  </a:solidFill>
                  <a:latin typeface="Times New Roman" pitchFamily="18" charset="0"/>
                  <a:ea typeface="新細明體" pitchFamily="18" charset="-120"/>
                </a:defRPr>
              </a:lvl1pPr>
              <a:lvl2pPr marL="742950" indent="-285750" defTabSz="1162050" eaLnBrk="0" hangingPunct="0">
                <a:defRPr kumimoji="1" sz="2400">
                  <a:solidFill>
                    <a:schemeClr val="tx1"/>
                  </a:solidFill>
                  <a:latin typeface="Times New Roman" pitchFamily="18" charset="0"/>
                  <a:ea typeface="新細明體" pitchFamily="18" charset="-120"/>
                </a:defRPr>
              </a:lvl2pPr>
              <a:lvl3pPr marL="1143000" indent="-228600" defTabSz="1162050" eaLnBrk="0" hangingPunct="0">
                <a:defRPr kumimoji="1" sz="2400">
                  <a:solidFill>
                    <a:schemeClr val="tx1"/>
                  </a:solidFill>
                  <a:latin typeface="Times New Roman" pitchFamily="18" charset="0"/>
                  <a:ea typeface="新細明體" pitchFamily="18" charset="-120"/>
                </a:defRPr>
              </a:lvl3pPr>
              <a:lvl4pPr marL="1600200" indent="-228600" defTabSz="1162050" eaLnBrk="0" hangingPunct="0">
                <a:defRPr kumimoji="1" sz="2400">
                  <a:solidFill>
                    <a:schemeClr val="tx1"/>
                  </a:solidFill>
                  <a:latin typeface="Times New Roman" pitchFamily="18" charset="0"/>
                  <a:ea typeface="新細明體" pitchFamily="18" charset="-120"/>
                </a:defRPr>
              </a:lvl4pPr>
              <a:lvl5pPr marL="2057400" indent="-228600" defTabSz="1162050" eaLnBrk="0" hangingPunct="0">
                <a:defRPr kumimoji="1" sz="2400">
                  <a:solidFill>
                    <a:schemeClr val="tx1"/>
                  </a:solidFill>
                  <a:latin typeface="Times New Roman" pitchFamily="18" charset="0"/>
                  <a:ea typeface="新細明體" pitchFamily="18" charset="-120"/>
                </a:defRPr>
              </a:lvl5pPr>
              <a:lvl6pPr marL="2514600" indent="-228600" defTabSz="116205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defTabSz="116205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defTabSz="116205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defTabSz="116205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spcBef>
                  <a:spcPct val="50000"/>
                </a:spcBef>
                <a:defRPr/>
              </a:pPr>
              <a:r>
                <a:rPr kumimoji="0" lang="en-GB" altLang="zh-TW" sz="1000">
                  <a:solidFill>
                    <a:srgbClr val="01544C"/>
                  </a:solidFill>
                  <a:latin typeface="Arial" pitchFamily="34" charset="0"/>
                </a:rPr>
                <a:t>© CTBC</a:t>
              </a:r>
            </a:p>
          </p:txBody>
        </p:sp>
      </p:grpSp>
      <p:sp>
        <p:nvSpPr>
          <p:cNvPr id="1028" name="Rectangle 4">
            <a:extLst>
              <a:ext uri="{FF2B5EF4-FFF2-40B4-BE49-F238E27FC236}">
                <a16:creationId xmlns:a16="http://schemas.microsoft.com/office/drawing/2014/main" id="{8CE56F71-5CE0-1A15-4472-3C287DABB577}"/>
              </a:ext>
            </a:extLst>
          </p:cNvPr>
          <p:cNvSpPr>
            <a:spLocks noGrp="1" noChangeArrowheads="1"/>
          </p:cNvSpPr>
          <p:nvPr>
            <p:ph type="dt" sz="half" idx="2"/>
          </p:nvPr>
        </p:nvSpPr>
        <p:spPr bwMode="auto">
          <a:xfrm>
            <a:off x="757238" y="6977063"/>
            <a:ext cx="2103437" cy="511175"/>
          </a:xfrm>
          <a:prstGeom prst="rect">
            <a:avLst/>
          </a:prstGeom>
          <a:noFill/>
          <a:ln>
            <a:noFill/>
          </a:ln>
          <a:effectLst/>
        </p:spPr>
        <p:txBody>
          <a:bodyPr vert="horz" wrap="square" lIns="101453" tIns="50726" rIns="101453" bIns="50726" numCol="1" anchor="t" anchorCtr="0" compatLnSpc="1">
            <a:prstTxWarp prst="textNoShape">
              <a:avLst/>
            </a:prstTxWarp>
          </a:bodyPr>
          <a:lstStyle>
            <a:lvl1pPr eaLnBrk="1" hangingPunct="1">
              <a:defRPr sz="1600">
                <a:solidFill>
                  <a:prstClr val="black"/>
                </a:solidFill>
                <a:ea typeface="新細明體" pitchFamily="18" charset="-120"/>
              </a:defRPr>
            </a:lvl1pPr>
          </a:lstStyle>
          <a:p>
            <a:pPr>
              <a:defRPr/>
            </a:pPr>
            <a:endParaRPr lang="en-US" altLang="zh-TW"/>
          </a:p>
        </p:txBody>
      </p:sp>
      <p:sp>
        <p:nvSpPr>
          <p:cNvPr id="1029" name="Rectangle 5">
            <a:extLst>
              <a:ext uri="{FF2B5EF4-FFF2-40B4-BE49-F238E27FC236}">
                <a16:creationId xmlns:a16="http://schemas.microsoft.com/office/drawing/2014/main" id="{06CFDE26-0F64-D255-97DC-E0B7D2ED82C3}"/>
              </a:ext>
            </a:extLst>
          </p:cNvPr>
          <p:cNvSpPr>
            <a:spLocks noGrp="1" noChangeArrowheads="1"/>
          </p:cNvSpPr>
          <p:nvPr>
            <p:ph type="ftr" sz="quarter" idx="3"/>
          </p:nvPr>
        </p:nvSpPr>
        <p:spPr bwMode="auto">
          <a:xfrm>
            <a:off x="3449638" y="6977063"/>
            <a:ext cx="3197225" cy="511175"/>
          </a:xfrm>
          <a:prstGeom prst="rect">
            <a:avLst/>
          </a:prstGeom>
          <a:noFill/>
          <a:ln>
            <a:noFill/>
          </a:ln>
          <a:effectLst/>
        </p:spPr>
        <p:txBody>
          <a:bodyPr vert="horz" wrap="square" lIns="101453" tIns="50726" rIns="101453" bIns="50726" numCol="1" anchor="t" anchorCtr="0" compatLnSpc="1">
            <a:prstTxWarp prst="textNoShape">
              <a:avLst/>
            </a:prstTxWarp>
          </a:bodyPr>
          <a:lstStyle>
            <a:lvl1pPr algn="ctr" eaLnBrk="1" hangingPunct="1">
              <a:defRPr sz="1600">
                <a:solidFill>
                  <a:prstClr val="black"/>
                </a:solidFill>
                <a:ea typeface="新細明體" pitchFamily="18" charset="-120"/>
              </a:defRPr>
            </a:lvl1pPr>
          </a:lstStyle>
          <a:p>
            <a:pPr>
              <a:defRPr/>
            </a:pPr>
            <a:endParaRPr lang="en-US" altLang="zh-TW"/>
          </a:p>
        </p:txBody>
      </p:sp>
      <p:sp>
        <p:nvSpPr>
          <p:cNvPr id="1030" name="Rectangle 6">
            <a:extLst>
              <a:ext uri="{FF2B5EF4-FFF2-40B4-BE49-F238E27FC236}">
                <a16:creationId xmlns:a16="http://schemas.microsoft.com/office/drawing/2014/main" id="{D3B2023B-ABD7-DB96-CFAF-B6F188267A65}"/>
              </a:ext>
            </a:extLst>
          </p:cNvPr>
          <p:cNvSpPr>
            <a:spLocks noGrp="1" noChangeArrowheads="1"/>
          </p:cNvSpPr>
          <p:nvPr>
            <p:ph type="sldNum" sz="quarter" idx="4"/>
          </p:nvPr>
        </p:nvSpPr>
        <p:spPr bwMode="auto">
          <a:xfrm>
            <a:off x="7235825" y="6977063"/>
            <a:ext cx="2103438" cy="511175"/>
          </a:xfrm>
          <a:prstGeom prst="rect">
            <a:avLst/>
          </a:prstGeom>
          <a:noFill/>
          <a:ln>
            <a:noFill/>
          </a:ln>
          <a:effectLst/>
        </p:spPr>
        <p:txBody>
          <a:bodyPr vert="horz" wrap="square" lIns="101453" tIns="50726" rIns="101453" bIns="50726" numCol="1" anchor="t" anchorCtr="0" compatLnSpc="1">
            <a:prstTxWarp prst="textNoShape">
              <a:avLst/>
            </a:prstTxWarp>
          </a:bodyPr>
          <a:lstStyle>
            <a:lvl1pPr algn="r" eaLnBrk="1" hangingPunct="1">
              <a:defRPr sz="1600">
                <a:solidFill>
                  <a:srgbClr val="000000"/>
                </a:solidFill>
              </a:defRPr>
            </a:lvl1pPr>
          </a:lstStyle>
          <a:p>
            <a:fld id="{BEE3047B-0F03-0940-9247-A295B6041BFF}" type="slidenum">
              <a:rPr lang="en-US" altLang="zh-TW"/>
              <a:pPr/>
              <a:t>‹#›</a:t>
            </a:fld>
            <a:endParaRPr lang="en-US" altLang="zh-TW"/>
          </a:p>
        </p:txBody>
      </p:sp>
      <p:sp>
        <p:nvSpPr>
          <p:cNvPr id="2054" name="Rectangle 16">
            <a:extLst>
              <a:ext uri="{FF2B5EF4-FFF2-40B4-BE49-F238E27FC236}">
                <a16:creationId xmlns:a16="http://schemas.microsoft.com/office/drawing/2014/main" id="{70682906-92A4-EF9A-04B0-686ECC179829}"/>
              </a:ext>
            </a:extLst>
          </p:cNvPr>
          <p:cNvSpPr>
            <a:spLocks noGrp="1" noChangeArrowheads="1"/>
          </p:cNvSpPr>
          <p:nvPr>
            <p:ph type="title"/>
          </p:nvPr>
        </p:nvSpPr>
        <p:spPr bwMode="auto">
          <a:xfrm>
            <a:off x="757238" y="511175"/>
            <a:ext cx="85820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53" tIns="50726" rIns="101453" bIns="50726" numCol="1" anchor="ctr" anchorCtr="0" compatLnSpc="1">
            <a:prstTxWarp prst="textNoShape">
              <a:avLst/>
            </a:prstTxWarp>
          </a:bodyPr>
          <a:lstStyle/>
          <a:p>
            <a:pPr lvl="0"/>
            <a:r>
              <a:rPr lang="en-US" altLang="zh-TW"/>
              <a:t>Click to edit Master title style</a:t>
            </a:r>
          </a:p>
        </p:txBody>
      </p:sp>
      <p:sp>
        <p:nvSpPr>
          <p:cNvPr id="2055" name="Rectangle 17">
            <a:extLst>
              <a:ext uri="{FF2B5EF4-FFF2-40B4-BE49-F238E27FC236}">
                <a16:creationId xmlns:a16="http://schemas.microsoft.com/office/drawing/2014/main" id="{B8B2DB2B-3186-CAD1-2A9E-FCCDDEF111D0}"/>
              </a:ext>
            </a:extLst>
          </p:cNvPr>
          <p:cNvSpPr>
            <a:spLocks noGrp="1" noChangeArrowheads="1"/>
          </p:cNvSpPr>
          <p:nvPr>
            <p:ph type="body" idx="1"/>
          </p:nvPr>
        </p:nvSpPr>
        <p:spPr bwMode="auto">
          <a:xfrm>
            <a:off x="757238" y="1446213"/>
            <a:ext cx="858202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53" tIns="50726" rIns="101453" bIns="50726"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p:txBody>
      </p:sp>
    </p:spTree>
  </p:cSld>
  <p:clrMap bg1="lt1" tx1="dk1" bg2="lt2" tx2="dk2" accent1="accent1" accent2="accent2" accent3="accent3" accent4="accent4" accent5="accent5" accent6="accent6" hlink="hlink" folHlink="folHlink"/>
  <p:sldLayoutIdLst>
    <p:sldLayoutId id="2147486749" r:id="rId1"/>
    <p:sldLayoutId id="2147486750" r:id="rId2"/>
    <p:sldLayoutId id="2147486737" r:id="rId3"/>
    <p:sldLayoutId id="2147486738" r:id="rId4"/>
    <p:sldLayoutId id="2147486739" r:id="rId5"/>
    <p:sldLayoutId id="2147486740" r:id="rId6"/>
    <p:sldLayoutId id="2147486741" r:id="rId7"/>
    <p:sldLayoutId id="2147486742" r:id="rId8"/>
    <p:sldLayoutId id="2147486743" r:id="rId9"/>
    <p:sldLayoutId id="2147486744" r:id="rId10"/>
    <p:sldLayoutId id="2147486745" r:id="rId11"/>
  </p:sldLayoutIdLst>
  <p:hf hdr="0" ftr="0" dt="0"/>
  <p:txStyles>
    <p:titleStyle>
      <a:lvl1pPr algn="l" defTabSz="1014413" rtl="0" eaLnBrk="0" fontAlgn="base" hangingPunct="0">
        <a:spcBef>
          <a:spcPct val="0"/>
        </a:spcBef>
        <a:spcAft>
          <a:spcPct val="0"/>
        </a:spcAft>
        <a:defRPr kumimoji="1" sz="3300" b="1">
          <a:solidFill>
            <a:srgbClr val="01544C"/>
          </a:solidFill>
          <a:latin typeface="+mj-lt"/>
          <a:ea typeface="+mj-ea"/>
          <a:cs typeface="+mj-cs"/>
        </a:defRPr>
      </a:lvl1pPr>
      <a:lvl2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2pPr>
      <a:lvl3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3pPr>
      <a:lvl4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4pPr>
      <a:lvl5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5pPr>
      <a:lvl6pPr marL="4572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6pPr>
      <a:lvl7pPr marL="9144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7pPr>
      <a:lvl8pPr marL="13716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8pPr>
      <a:lvl9pPr marL="18288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9pPr>
    </p:titleStyle>
    <p:bodyStyle>
      <a:lvl1pPr marL="381000" indent="-381000" algn="l" defTabSz="1014413" rtl="0" eaLnBrk="0" fontAlgn="base" hangingPunct="0">
        <a:spcBef>
          <a:spcPct val="20000"/>
        </a:spcBef>
        <a:spcAft>
          <a:spcPct val="0"/>
        </a:spcAft>
        <a:buClr>
          <a:srgbClr val="DA0017"/>
        </a:buClr>
        <a:buChar char="•"/>
        <a:defRPr kumimoji="1" sz="2200">
          <a:solidFill>
            <a:schemeClr val="tx1"/>
          </a:solidFill>
          <a:latin typeface="+mn-lt"/>
          <a:ea typeface="+mn-ea"/>
          <a:cs typeface="+mn-cs"/>
        </a:defRPr>
      </a:lvl1pPr>
      <a:lvl2pPr marL="823913" indent="-315913" algn="l" defTabSz="1014413" rtl="0" eaLnBrk="0" fontAlgn="base" hangingPunct="0">
        <a:spcBef>
          <a:spcPct val="20000"/>
        </a:spcBef>
        <a:spcAft>
          <a:spcPct val="0"/>
        </a:spcAft>
        <a:buClr>
          <a:srgbClr val="DA0017"/>
        </a:buClr>
        <a:buChar char="–"/>
        <a:defRPr kumimoji="1" sz="2000">
          <a:solidFill>
            <a:schemeClr val="tx1"/>
          </a:solidFill>
          <a:latin typeface="+mn-lt"/>
          <a:ea typeface="+mn-ea"/>
          <a:cs typeface="+mn-cs"/>
        </a:defRPr>
      </a:lvl2pPr>
      <a:lvl3pPr marL="1268413" indent="-254000" algn="l" defTabSz="1014413" rtl="0" eaLnBrk="0" fontAlgn="base" hangingPunct="0">
        <a:spcBef>
          <a:spcPct val="20000"/>
        </a:spcBef>
        <a:spcAft>
          <a:spcPct val="0"/>
        </a:spcAft>
        <a:buClr>
          <a:srgbClr val="DA0017"/>
        </a:buClr>
        <a:buChar char="•"/>
        <a:defRPr kumimoji="1">
          <a:solidFill>
            <a:schemeClr val="tx1"/>
          </a:solidFill>
          <a:latin typeface="+mn-lt"/>
          <a:ea typeface="+mn-ea"/>
          <a:cs typeface="+mn-cs"/>
        </a:defRPr>
      </a:lvl3pPr>
      <a:lvl4pPr marL="1774825" indent="-252413" algn="l" defTabSz="1014413" rtl="0" eaLnBrk="0" fontAlgn="base" hangingPunct="0">
        <a:spcBef>
          <a:spcPct val="20000"/>
        </a:spcBef>
        <a:spcAft>
          <a:spcPct val="0"/>
        </a:spcAft>
        <a:defRPr kumimoji="1" sz="1600">
          <a:solidFill>
            <a:schemeClr val="tx1"/>
          </a:solidFill>
          <a:latin typeface="Times New Roman" pitchFamily="18" charset="0"/>
          <a:ea typeface="+mn-ea"/>
          <a:cs typeface="+mn-cs"/>
        </a:defRPr>
      </a:lvl4pPr>
      <a:lvl5pPr marL="2282825" indent="-254000" algn="l" defTabSz="1014413" rtl="0" eaLnBrk="0" fontAlgn="base" hangingPunct="0">
        <a:spcBef>
          <a:spcPct val="20000"/>
        </a:spcBef>
        <a:spcAft>
          <a:spcPct val="0"/>
        </a:spcAft>
        <a:buChar char="»"/>
        <a:defRPr kumimoji="1" sz="1300">
          <a:solidFill>
            <a:schemeClr val="tx1"/>
          </a:solidFill>
          <a:latin typeface="Times New Roman" pitchFamily="18" charset="0"/>
          <a:ea typeface="+mn-ea"/>
          <a:cs typeface="+mn-cs"/>
        </a:defRPr>
      </a:lvl5pPr>
      <a:lvl6pPr marL="27400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6pPr>
      <a:lvl7pPr marL="31972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7pPr>
      <a:lvl8pPr marL="36544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8pPr>
      <a:lvl9pPr marL="41116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diagramLayout" Target="../diagrams/layout2.xml"/><Relationship Id="rId12"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Data" Target="../diagrams/data2.xml"/><Relationship Id="rId11" Type="http://schemas.openxmlformats.org/officeDocument/2006/relationships/image" Target="../media/image2.png"/><Relationship Id="rId5" Type="http://schemas.openxmlformats.org/officeDocument/2006/relationships/image" Target="../media/image26.png"/><Relationship Id="rId1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25.jpeg"/><Relationship Id="rId9" Type="http://schemas.openxmlformats.org/officeDocument/2006/relationships/diagramColors" Target="../diagrams/colors2.xml"/><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jpeg"/><Relationship Id="rId3" Type="http://schemas.openxmlformats.org/officeDocument/2006/relationships/slideLayout" Target="../slideLayouts/slideLayout17.xml"/><Relationship Id="rId7" Type="http://schemas.openxmlformats.org/officeDocument/2006/relationships/oleObject" Target="../embeddings/oleObject2.bin"/><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2.xml"/><Relationship Id="rId16" Type="http://schemas.openxmlformats.org/officeDocument/2006/relationships/image" Target="../media/image15.png"/><Relationship Id="rId1" Type="http://schemas.openxmlformats.org/officeDocument/2006/relationships/tags" Target="../tags/tag1.xml"/><Relationship Id="rId6" Type="http://schemas.openxmlformats.org/officeDocument/2006/relationships/image" Target="../media/image7.emf"/><Relationship Id="rId11" Type="http://schemas.openxmlformats.org/officeDocument/2006/relationships/image" Target="../media/image10.png"/><Relationship Id="rId5" Type="http://schemas.openxmlformats.org/officeDocument/2006/relationships/oleObject" Target="../embeddings/oleObject1.bin"/><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內容版面配置區 2">
            <a:extLst>
              <a:ext uri="{FF2B5EF4-FFF2-40B4-BE49-F238E27FC236}">
                <a16:creationId xmlns:a16="http://schemas.microsoft.com/office/drawing/2014/main" id="{6E7EC5D6-E15F-F3F0-7E37-A8B1CD3C9BEF}"/>
              </a:ext>
            </a:extLst>
          </p:cNvPr>
          <p:cNvSpPr txBox="1">
            <a:spLocks/>
          </p:cNvSpPr>
          <p:nvPr/>
        </p:nvSpPr>
        <p:spPr bwMode="auto">
          <a:xfrm>
            <a:off x="643878" y="775730"/>
            <a:ext cx="8773818" cy="655637"/>
          </a:xfrm>
          <a:prstGeom prst="rect">
            <a:avLst/>
          </a:prstGeom>
          <a:noFill/>
          <a:ln w="9525">
            <a:noFill/>
            <a:miter lim="800000"/>
            <a:headEnd/>
            <a:tailEnd/>
          </a:ln>
          <a:effectLst/>
        </p:spPr>
        <p:txBody>
          <a:bodyPr lIns="101453" tIns="50726" rIns="101453" bIns="50726"/>
          <a:lstStyle/>
          <a:p>
            <a:pPr marL="381000" indent="-381000" algn="ctr" defTabSz="1014413" eaLnBrk="1" hangingPunct="1">
              <a:lnSpc>
                <a:spcPts val="4000"/>
              </a:lnSpc>
              <a:spcBef>
                <a:spcPct val="20000"/>
              </a:spcBef>
              <a:buClr>
                <a:srgbClr val="DA0017"/>
              </a:buClr>
              <a:defRPr/>
            </a:pPr>
            <a:r>
              <a:rPr lang="zh-TW" altLang="en-US" sz="4500" b="1" kern="0" dirty="0">
                <a:solidFill>
                  <a:srgbClr val="21908C"/>
                </a:solidFill>
                <a:effectLst>
                  <a:glow rad="101600">
                    <a:schemeClr val="bg1">
                      <a:lumMod val="85000"/>
                      <a:alpha val="40000"/>
                    </a:schemeClr>
                  </a:glow>
                </a:effectLst>
                <a:latin typeface="Century Gothic" pitchFamily="34" charset="0"/>
                <a:ea typeface="微軟正黑體" pitchFamily="34" charset="-120"/>
              </a:rPr>
              <a:t>中國信託商業銀行</a:t>
            </a:r>
            <a:r>
              <a:rPr lang="en-US" altLang="zh-TW" sz="4500" b="1" kern="0" dirty="0">
                <a:solidFill>
                  <a:srgbClr val="21908C"/>
                </a:solidFill>
                <a:effectLst>
                  <a:glow rad="101600">
                    <a:schemeClr val="bg1">
                      <a:lumMod val="85000"/>
                      <a:alpha val="40000"/>
                    </a:schemeClr>
                  </a:glow>
                </a:effectLst>
                <a:latin typeface="Century Gothic" pitchFamily="34" charset="0"/>
                <a:ea typeface="微軟正黑體" pitchFamily="34" charset="-120"/>
              </a:rPr>
              <a:t>_</a:t>
            </a:r>
            <a:r>
              <a:rPr lang="zh-TW" altLang="en-US" sz="4500" b="1" kern="0" dirty="0">
                <a:solidFill>
                  <a:srgbClr val="21908C"/>
                </a:solidFill>
                <a:effectLst>
                  <a:glow rad="101600">
                    <a:schemeClr val="bg1">
                      <a:lumMod val="85000"/>
                      <a:alpha val="40000"/>
                    </a:schemeClr>
                  </a:glow>
                </a:effectLst>
                <a:latin typeface="Century Gothic" pitchFamily="34" charset="0"/>
                <a:ea typeface="微軟正黑體" pitchFamily="34" charset="-120"/>
              </a:rPr>
              <a:t>個人金融</a:t>
            </a:r>
            <a:endParaRPr lang="en-US" altLang="zh-TW" sz="4500" b="1" kern="0" dirty="0">
              <a:solidFill>
                <a:srgbClr val="21908C"/>
              </a:solidFill>
              <a:effectLst>
                <a:glow rad="101600">
                  <a:schemeClr val="bg1">
                    <a:lumMod val="85000"/>
                    <a:alpha val="40000"/>
                  </a:schemeClr>
                </a:glow>
              </a:effectLst>
              <a:latin typeface="Century Gothic" pitchFamily="34" charset="0"/>
              <a:ea typeface="微軟正黑體" pitchFamily="34" charset="-120"/>
            </a:endParaRPr>
          </a:p>
          <a:p>
            <a:pPr marL="381000" indent="-381000" algn="ctr" defTabSz="1014413" eaLnBrk="1" hangingPunct="1">
              <a:lnSpc>
                <a:spcPts val="4000"/>
              </a:lnSpc>
              <a:spcBef>
                <a:spcPct val="20000"/>
              </a:spcBef>
              <a:buClr>
                <a:srgbClr val="DA0017"/>
              </a:buClr>
              <a:defRPr/>
            </a:pPr>
            <a:r>
              <a:rPr lang="zh-TW" altLang="en-US" sz="4500" b="1" kern="0" dirty="0">
                <a:solidFill>
                  <a:srgbClr val="21908C"/>
                </a:solidFill>
                <a:effectLst>
                  <a:glow rad="101600">
                    <a:schemeClr val="bg1">
                      <a:lumMod val="85000"/>
                      <a:alpha val="40000"/>
                    </a:schemeClr>
                  </a:glow>
                </a:effectLst>
                <a:latin typeface="Century Gothic" pitchFamily="34" charset="0"/>
                <a:ea typeface="微軟正黑體" pitchFamily="34" charset="-120"/>
              </a:rPr>
              <a:t>一年制實習說明</a:t>
            </a:r>
          </a:p>
        </p:txBody>
      </p:sp>
      <p:pic>
        <p:nvPicPr>
          <p:cNvPr id="10243" name="Picture 6" descr="C:\Users\Z00039464\Desktop\collabor-banks-09.png">
            <a:extLst>
              <a:ext uri="{FF2B5EF4-FFF2-40B4-BE49-F238E27FC236}">
                <a16:creationId xmlns:a16="http://schemas.microsoft.com/office/drawing/2014/main" id="{FA8E10BB-F923-BB0E-02E8-E80D4B1BC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投影片編號版面配置區 1">
            <a:extLst>
              <a:ext uri="{FF2B5EF4-FFF2-40B4-BE49-F238E27FC236}">
                <a16:creationId xmlns:a16="http://schemas.microsoft.com/office/drawing/2014/main" id="{413037E8-9608-4768-F368-748802B7F135}"/>
              </a:ext>
            </a:extLst>
          </p:cNvPr>
          <p:cNvSpPr txBox="1">
            <a:spLocks/>
          </p:cNvSpPr>
          <p:nvPr/>
        </p:nvSpPr>
        <p:spPr bwMode="auto">
          <a:xfrm>
            <a:off x="9328150" y="7135813"/>
            <a:ext cx="5873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pPr>
            <a:fld id="{1C23D3F2-450A-BA47-ACB4-4424CFC587E8}" type="slidenum">
              <a:rPr lang="en-US" altLang="zh-TW" sz="1000">
                <a:solidFill>
                  <a:srgbClr val="1F497D"/>
                </a:solidFill>
                <a:ea typeface="新細明體" panose="02020500000000000000" pitchFamily="18" charset="-120"/>
              </a:rPr>
              <a:pPr eaLnBrk="1" hangingPunct="1">
                <a:spcBef>
                  <a:spcPct val="0"/>
                </a:spcBef>
                <a:buClrTx/>
                <a:buFontTx/>
                <a:buNone/>
              </a:pPr>
              <a:t>1</a:t>
            </a:fld>
            <a:endParaRPr lang="en-US" altLang="zh-TW" sz="1000">
              <a:solidFill>
                <a:srgbClr val="1F497D"/>
              </a:solidFill>
              <a:ea typeface="新細明體" panose="02020500000000000000" pitchFamily="18" charset="-120"/>
            </a:endParaRPr>
          </a:p>
        </p:txBody>
      </p:sp>
      <p:pic>
        <p:nvPicPr>
          <p:cNvPr id="10245" name="Picture 1">
            <a:extLst>
              <a:ext uri="{FF2B5EF4-FFF2-40B4-BE49-F238E27FC236}">
                <a16:creationId xmlns:a16="http://schemas.microsoft.com/office/drawing/2014/main" id="{CC4E626D-68B1-C8E2-A153-3471FFEEA321}"/>
              </a:ext>
            </a:extLst>
          </p:cNvPr>
          <p:cNvPicPr>
            <a:picLocks noChangeAspect="1"/>
          </p:cNvPicPr>
          <p:nvPr/>
        </p:nvPicPr>
        <p:blipFill>
          <a:blip r:embed="rId3">
            <a:extLst>
              <a:ext uri="{28A0092B-C50C-407E-A947-70E740481C1C}">
                <a14:useLocalDpi xmlns:a14="http://schemas.microsoft.com/office/drawing/2010/main" val="0"/>
              </a:ext>
            </a:extLst>
          </a:blip>
          <a:srcRect t="5325" r="121" b="59045"/>
          <a:stretch>
            <a:fillRect/>
          </a:stretch>
        </p:blipFill>
        <p:spPr bwMode="auto">
          <a:xfrm>
            <a:off x="-34925" y="2011363"/>
            <a:ext cx="10131425"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a:extLst>
              <a:ext uri="{FF2B5EF4-FFF2-40B4-BE49-F238E27FC236}">
                <a16:creationId xmlns:a16="http://schemas.microsoft.com/office/drawing/2014/main" id="{CF7A58B6-70A2-E2C3-2493-CD8DEB834A9C}"/>
              </a:ext>
            </a:extLst>
          </p:cNvPr>
          <p:cNvSpPr>
            <a:spLocks noGrp="1"/>
          </p:cNvSpPr>
          <p:nvPr>
            <p:ph type="title"/>
          </p:nvPr>
        </p:nvSpPr>
        <p:spPr>
          <a:xfrm>
            <a:off x="461963" y="157163"/>
            <a:ext cx="9482137" cy="990600"/>
          </a:xfrm>
        </p:spPr>
        <p:txBody>
          <a:bodyPr/>
          <a:lstStyle/>
          <a:p>
            <a:pPr eaLnBrk="1" hangingPunct="1"/>
            <a:r>
              <a:rPr lang="en-US" altLang="zh-TW" dirty="0">
                <a:latin typeface="Times New Roman" panose="02020603050405020304" pitchFamily="18" charset="0"/>
                <a:cs typeface="Times New Roman" panose="02020603050405020304" pitchFamily="18" charset="0"/>
              </a:rPr>
              <a:t>What can we offer you?</a:t>
            </a:r>
            <a:br>
              <a:rPr lang="en-US" altLang="zh-TW" dirty="0">
                <a:cs typeface="Times New Roman" panose="02020603050405020304" pitchFamily="18" charset="0"/>
              </a:rPr>
            </a:br>
            <a:r>
              <a:rPr lang="zh-TW" altLang="en-US" dirty="0">
                <a:cs typeface="Times New Roman" panose="02020603050405020304" pitchFamily="18" charset="0"/>
              </a:rPr>
              <a:t>你可以獲得什麼</a:t>
            </a:r>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pic>
        <p:nvPicPr>
          <p:cNvPr id="21507" name="Picture 16" descr="「薪資」的圖片搜尋結果">
            <a:extLst>
              <a:ext uri="{FF2B5EF4-FFF2-40B4-BE49-F238E27FC236}">
                <a16:creationId xmlns:a16="http://schemas.microsoft.com/office/drawing/2014/main" id="{0FC16095-03DF-EF8D-ECCA-028653637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9831">
            <a:off x="3584575" y="952500"/>
            <a:ext cx="1054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4" descr="「表單」的圖片搜尋結果">
            <a:extLst>
              <a:ext uri="{FF2B5EF4-FFF2-40B4-BE49-F238E27FC236}">
                <a16:creationId xmlns:a16="http://schemas.microsoft.com/office/drawing/2014/main" id="{E46EC07D-B4CF-A44C-5B9B-B563B07B9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7874">
            <a:off x="6169025" y="3208338"/>
            <a:ext cx="79533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文字方塊 6">
            <a:extLst>
              <a:ext uri="{FF2B5EF4-FFF2-40B4-BE49-F238E27FC236}">
                <a16:creationId xmlns:a16="http://schemas.microsoft.com/office/drawing/2014/main" id="{F10AED8B-10A9-9034-3C8B-00B190E8CD7B}"/>
              </a:ext>
            </a:extLst>
          </p:cNvPr>
          <p:cNvSpPr txBox="1">
            <a:spLocks noChangeArrowheads="1"/>
          </p:cNvSpPr>
          <p:nvPr/>
        </p:nvSpPr>
        <p:spPr bwMode="auto">
          <a:xfrm rot="-589369">
            <a:off x="5480050" y="27622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pPr>
            <a:endParaRPr lang="zh-TW" altLang="en-US" sz="2400">
              <a:solidFill>
                <a:srgbClr val="000000"/>
              </a:solidFill>
              <a:latin typeface="Times New Roman" panose="02020603050405020304" pitchFamily="18" charset="0"/>
              <a:ea typeface="新細明體" panose="02020500000000000000" pitchFamily="18" charset="-120"/>
            </a:endParaRPr>
          </a:p>
        </p:txBody>
      </p:sp>
      <p:sp>
        <p:nvSpPr>
          <p:cNvPr id="21512" name="文字方塊 7">
            <a:extLst>
              <a:ext uri="{FF2B5EF4-FFF2-40B4-BE49-F238E27FC236}">
                <a16:creationId xmlns:a16="http://schemas.microsoft.com/office/drawing/2014/main" id="{F65394C6-B09A-2F4B-2AD1-8D45DB66916A}"/>
              </a:ext>
            </a:extLst>
          </p:cNvPr>
          <p:cNvSpPr txBox="1">
            <a:spLocks noChangeArrowheads="1"/>
          </p:cNvSpPr>
          <p:nvPr/>
        </p:nvSpPr>
        <p:spPr bwMode="auto">
          <a:xfrm>
            <a:off x="4065588" y="5170488"/>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pPr>
            <a:endParaRPr lang="zh-TW" altLang="en-US" sz="2400">
              <a:solidFill>
                <a:srgbClr val="000000"/>
              </a:solidFill>
              <a:latin typeface="Times New Roman" panose="02020603050405020304" pitchFamily="18" charset="0"/>
              <a:ea typeface="新細明體" panose="02020500000000000000" pitchFamily="18" charset="-120"/>
            </a:endParaRPr>
          </a:p>
        </p:txBody>
      </p:sp>
      <p:pic>
        <p:nvPicPr>
          <p:cNvPr id="41986" name="Picture 2">
            <a:extLst>
              <a:ext uri="{FF2B5EF4-FFF2-40B4-BE49-F238E27FC236}">
                <a16:creationId xmlns:a16="http://schemas.microsoft.com/office/drawing/2014/main" id="{FA9549C0-C1FF-CACE-0B49-B36743882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5542" y="4549283"/>
            <a:ext cx="2763268" cy="2507916"/>
          </a:xfrm>
          <a:prstGeom prst="rect">
            <a:avLst/>
          </a:prstGeom>
          <a:ln>
            <a:noFill/>
          </a:ln>
          <a:effectLst>
            <a:glow rad="127000">
              <a:schemeClr val="accent1">
                <a:alpha val="0"/>
              </a:schemeClr>
            </a:glow>
          </a:effectLst>
        </p:spPr>
      </p:pic>
      <p:graphicFrame>
        <p:nvGraphicFramePr>
          <p:cNvPr id="6" name="資料庫圖表 5">
            <a:extLst>
              <a:ext uri="{FF2B5EF4-FFF2-40B4-BE49-F238E27FC236}">
                <a16:creationId xmlns:a16="http://schemas.microsoft.com/office/drawing/2014/main" id="{8E268294-D432-B2B8-2001-77CF5F663B87}"/>
              </a:ext>
            </a:extLst>
          </p:cNvPr>
          <p:cNvGraphicFramePr/>
          <p:nvPr>
            <p:extLst>
              <p:ext uri="{D42A27DB-BD31-4B8C-83A1-F6EECF244321}">
                <p14:modId xmlns:p14="http://schemas.microsoft.com/office/powerpoint/2010/main" val="278011247"/>
              </p:ext>
            </p:extLst>
          </p:nvPr>
        </p:nvGraphicFramePr>
        <p:xfrm>
          <a:off x="1591866" y="1239835"/>
          <a:ext cx="7560840" cy="478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515" name="文字方塊 8">
            <a:extLst>
              <a:ext uri="{FF2B5EF4-FFF2-40B4-BE49-F238E27FC236}">
                <a16:creationId xmlns:a16="http://schemas.microsoft.com/office/drawing/2014/main" id="{8A34BD1F-D449-8BFD-F44E-1AA20C6E892D}"/>
              </a:ext>
            </a:extLst>
          </p:cNvPr>
          <p:cNvSpPr txBox="1">
            <a:spLocks noChangeArrowheads="1"/>
          </p:cNvSpPr>
          <p:nvPr/>
        </p:nvSpPr>
        <p:spPr bwMode="auto">
          <a:xfrm>
            <a:off x="2558643" y="4703031"/>
            <a:ext cx="14557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ctr" eaLnBrk="1" hangingPunct="1">
              <a:spcBef>
                <a:spcPct val="0"/>
              </a:spcBef>
              <a:buClrTx/>
              <a:buFontTx/>
              <a:buNone/>
            </a:pPr>
            <a:r>
              <a:rPr lang="zh-TW" altLang="en-US" sz="2400" b="1" dirty="0">
                <a:solidFill>
                  <a:srgbClr val="FFFFFF"/>
                </a:solidFill>
                <a:latin typeface="微軟正黑體" panose="020B0604030504040204" pitchFamily="34" charset="-120"/>
                <a:ea typeface="微軟正黑體" panose="020B0604030504040204" pitchFamily="34" charset="-120"/>
              </a:rPr>
              <a:t>紮實完整</a:t>
            </a:r>
            <a:endParaRPr lang="en-US" altLang="zh-TW" sz="2400" b="1" dirty="0">
              <a:solidFill>
                <a:srgbClr val="FFFFFF"/>
              </a:solidFill>
              <a:latin typeface="微軟正黑體" panose="020B0604030504040204" pitchFamily="34" charset="-120"/>
              <a:ea typeface="微軟正黑體" panose="020B0604030504040204" pitchFamily="34" charset="-120"/>
            </a:endParaRPr>
          </a:p>
          <a:p>
            <a:pPr algn="ctr" eaLnBrk="1" hangingPunct="1">
              <a:spcBef>
                <a:spcPct val="0"/>
              </a:spcBef>
              <a:buClrTx/>
              <a:buFontTx/>
              <a:buNone/>
            </a:pPr>
            <a:r>
              <a:rPr lang="zh-TW" altLang="en-US" sz="2400" b="1" dirty="0">
                <a:solidFill>
                  <a:srgbClr val="FFFFFF"/>
                </a:solidFill>
                <a:latin typeface="微軟正黑體" panose="020B0604030504040204" pitchFamily="34" charset="-120"/>
                <a:ea typeface="微軟正黑體" panose="020B0604030504040204" pitchFamily="34" charset="-120"/>
              </a:rPr>
              <a:t>教育訓練</a:t>
            </a:r>
          </a:p>
        </p:txBody>
      </p:sp>
      <p:sp>
        <p:nvSpPr>
          <p:cNvPr id="21516" name="文字方塊 9">
            <a:extLst>
              <a:ext uri="{FF2B5EF4-FFF2-40B4-BE49-F238E27FC236}">
                <a16:creationId xmlns:a16="http://schemas.microsoft.com/office/drawing/2014/main" id="{565348D9-0EAB-8860-432D-D6FC2B9B6423}"/>
              </a:ext>
            </a:extLst>
          </p:cNvPr>
          <p:cNvSpPr txBox="1">
            <a:spLocks noChangeArrowheads="1"/>
          </p:cNvSpPr>
          <p:nvPr/>
        </p:nvSpPr>
        <p:spPr bwMode="auto">
          <a:xfrm>
            <a:off x="5514161" y="1549599"/>
            <a:ext cx="208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ctr" eaLnBrk="1" hangingPunct="1">
              <a:spcBef>
                <a:spcPct val="0"/>
              </a:spcBef>
              <a:buClrTx/>
              <a:buFontTx/>
              <a:buNone/>
            </a:pPr>
            <a:r>
              <a:rPr lang="zh-TW" altLang="en-US" sz="2400" b="1" dirty="0">
                <a:solidFill>
                  <a:srgbClr val="FFFFFF"/>
                </a:solidFill>
                <a:latin typeface="微軟正黑體" panose="020B0604030504040204" pitchFamily="34" charset="-120"/>
                <a:ea typeface="微軟正黑體" panose="020B0604030504040204" pitchFamily="34" charset="-120"/>
              </a:rPr>
              <a:t>正職員工任用</a:t>
            </a:r>
            <a:endParaRPr lang="en-US" altLang="zh-TW" sz="2400" b="1" dirty="0">
              <a:solidFill>
                <a:srgbClr val="FFFFFF"/>
              </a:solidFill>
              <a:latin typeface="微軟正黑體" panose="020B0604030504040204" pitchFamily="34" charset="-120"/>
              <a:ea typeface="微軟正黑體" panose="020B0604030504040204" pitchFamily="34" charset="-120"/>
            </a:endParaRPr>
          </a:p>
          <a:p>
            <a:pPr algn="ctr" eaLnBrk="1" hangingPunct="1">
              <a:spcBef>
                <a:spcPct val="0"/>
              </a:spcBef>
              <a:buClrTx/>
              <a:buFontTx/>
              <a:buNone/>
            </a:pPr>
            <a:r>
              <a:rPr lang="en-US" altLang="zh-TW" sz="2400" b="1" dirty="0">
                <a:solidFill>
                  <a:srgbClr val="FFFFFF"/>
                </a:solidFill>
                <a:latin typeface="微軟正黑體" panose="020B0604030504040204" pitchFamily="34" charset="-120"/>
                <a:ea typeface="微軟正黑體" panose="020B0604030504040204" pitchFamily="34" charset="-120"/>
              </a:rPr>
              <a:t>(</a:t>
            </a:r>
            <a:r>
              <a:rPr lang="zh-TW" altLang="en-US" sz="2400" b="1" dirty="0">
                <a:solidFill>
                  <a:srgbClr val="FFFFFF"/>
                </a:solidFill>
                <a:latin typeface="微軟正黑體" panose="020B0604030504040204" pitchFamily="34" charset="-120"/>
                <a:ea typeface="微軟正黑體" panose="020B0604030504040204" pitchFamily="34" charset="-120"/>
              </a:rPr>
              <a:t>勞</a:t>
            </a:r>
            <a:r>
              <a:rPr lang="en-US" altLang="zh-TW" sz="2400" b="1" dirty="0">
                <a:solidFill>
                  <a:srgbClr val="FFFFFF"/>
                </a:solidFill>
                <a:latin typeface="微軟正黑體" panose="020B0604030504040204" pitchFamily="34" charset="-120"/>
                <a:ea typeface="微軟正黑體" panose="020B0604030504040204" pitchFamily="34" charset="-120"/>
              </a:rPr>
              <a:t>/</a:t>
            </a:r>
            <a:r>
              <a:rPr lang="zh-TW" altLang="en-US" sz="2400" b="1" dirty="0">
                <a:solidFill>
                  <a:srgbClr val="FFFFFF"/>
                </a:solidFill>
                <a:latin typeface="微軟正黑體" panose="020B0604030504040204" pitchFamily="34" charset="-120"/>
                <a:ea typeface="微軟正黑體" panose="020B0604030504040204" pitchFamily="34" charset="-120"/>
              </a:rPr>
              <a:t>健</a:t>
            </a:r>
            <a:r>
              <a:rPr lang="en-US" altLang="zh-TW" sz="2400" b="1" dirty="0">
                <a:solidFill>
                  <a:srgbClr val="FFFFFF"/>
                </a:solidFill>
                <a:latin typeface="微軟正黑體" panose="020B0604030504040204" pitchFamily="34" charset="-120"/>
                <a:ea typeface="微軟正黑體" panose="020B0604030504040204" pitchFamily="34" charset="-120"/>
              </a:rPr>
              <a:t>/</a:t>
            </a:r>
            <a:r>
              <a:rPr lang="zh-TW" altLang="en-US" sz="2400" b="1" dirty="0">
                <a:solidFill>
                  <a:srgbClr val="FFFFFF"/>
                </a:solidFill>
                <a:latin typeface="微軟正黑體" panose="020B0604030504040204" pitchFamily="34" charset="-120"/>
                <a:ea typeface="微軟正黑體" panose="020B0604030504040204" pitchFamily="34" charset="-120"/>
              </a:rPr>
              <a:t>團保</a:t>
            </a:r>
            <a:r>
              <a:rPr lang="en-US" altLang="zh-TW" sz="2400" b="1" dirty="0">
                <a:solidFill>
                  <a:srgbClr val="FFFFFF"/>
                </a:solidFill>
                <a:latin typeface="微軟正黑體" panose="020B0604030504040204" pitchFamily="34" charset="-120"/>
                <a:ea typeface="微軟正黑體" panose="020B0604030504040204" pitchFamily="34" charset="-120"/>
              </a:rPr>
              <a:t>/</a:t>
            </a:r>
            <a:r>
              <a:rPr lang="zh-TW" altLang="en-US" sz="2400" b="1" dirty="0">
                <a:solidFill>
                  <a:srgbClr val="FFFFFF"/>
                </a:solidFill>
                <a:latin typeface="微軟正黑體" panose="020B0604030504040204" pitchFamily="34" charset="-120"/>
                <a:ea typeface="微軟正黑體" panose="020B0604030504040204" pitchFamily="34" charset="-120"/>
              </a:rPr>
              <a:t>勞退</a:t>
            </a:r>
            <a:r>
              <a:rPr lang="en-US" altLang="zh-TW" sz="2400" b="1" dirty="0">
                <a:solidFill>
                  <a:srgbClr val="FFFFFF"/>
                </a:solidFill>
                <a:latin typeface="微軟正黑體" panose="020B0604030504040204" pitchFamily="34" charset="-120"/>
                <a:ea typeface="微軟正黑體" panose="020B0604030504040204" pitchFamily="34" charset="-120"/>
              </a:rPr>
              <a:t>)</a:t>
            </a:r>
            <a:endParaRPr lang="zh-TW" altLang="en-US" sz="2400" b="1" dirty="0">
              <a:solidFill>
                <a:srgbClr val="FFFFFF"/>
              </a:solidFill>
              <a:latin typeface="微軟正黑體" panose="020B0604030504040204" pitchFamily="34" charset="-120"/>
              <a:ea typeface="微軟正黑體" panose="020B0604030504040204" pitchFamily="34" charset="-120"/>
            </a:endParaRPr>
          </a:p>
        </p:txBody>
      </p:sp>
      <p:sp>
        <p:nvSpPr>
          <p:cNvPr id="21517" name="文字方塊 13">
            <a:extLst>
              <a:ext uri="{FF2B5EF4-FFF2-40B4-BE49-F238E27FC236}">
                <a16:creationId xmlns:a16="http://schemas.microsoft.com/office/drawing/2014/main" id="{0AB20189-3B14-692B-D6C9-911ACA003E8C}"/>
              </a:ext>
            </a:extLst>
          </p:cNvPr>
          <p:cNvSpPr txBox="1">
            <a:spLocks noChangeArrowheads="1"/>
          </p:cNvSpPr>
          <p:nvPr/>
        </p:nvSpPr>
        <p:spPr bwMode="auto">
          <a:xfrm>
            <a:off x="5768330" y="4725267"/>
            <a:ext cx="1873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ctr" eaLnBrk="1" hangingPunct="1">
              <a:spcBef>
                <a:spcPct val="0"/>
              </a:spcBef>
              <a:buClrTx/>
              <a:buFontTx/>
              <a:buNone/>
            </a:pPr>
            <a:r>
              <a:rPr lang="zh-TW" altLang="en-US" sz="2400" b="1" dirty="0">
                <a:solidFill>
                  <a:srgbClr val="FFFFFF"/>
                </a:solidFill>
                <a:latin typeface="微軟正黑體" panose="020B0604030504040204" pitchFamily="34" charset="-120"/>
                <a:ea typeface="微軟正黑體" panose="020B0604030504040204" pitchFamily="34" charset="-120"/>
              </a:rPr>
              <a:t>最佳銀行</a:t>
            </a:r>
            <a:endParaRPr lang="en-US" altLang="zh-TW" sz="2400" b="1" dirty="0">
              <a:solidFill>
                <a:srgbClr val="FFFFFF"/>
              </a:solidFill>
              <a:latin typeface="微軟正黑體" panose="020B0604030504040204" pitchFamily="34" charset="-120"/>
              <a:ea typeface="微軟正黑體" panose="020B0604030504040204" pitchFamily="34" charset="-120"/>
            </a:endParaRPr>
          </a:p>
          <a:p>
            <a:pPr algn="ctr" eaLnBrk="1" hangingPunct="1">
              <a:spcBef>
                <a:spcPct val="0"/>
              </a:spcBef>
              <a:buClrTx/>
              <a:buFontTx/>
              <a:buNone/>
            </a:pPr>
            <a:r>
              <a:rPr lang="zh-TW" altLang="en-US" sz="2400" b="1" dirty="0">
                <a:solidFill>
                  <a:srgbClr val="FFFFFF"/>
                </a:solidFill>
                <a:latin typeface="微軟正黑體" panose="020B0604030504040204" pitchFamily="34" charset="-120"/>
                <a:ea typeface="微軟正黑體" panose="020B0604030504040204" pitchFamily="34" charset="-120"/>
              </a:rPr>
              <a:t>品牌歷練</a:t>
            </a:r>
          </a:p>
        </p:txBody>
      </p:sp>
      <p:pic>
        <p:nvPicPr>
          <p:cNvPr id="21518" name="Picture 6" descr="C:\Users\Z00039464\Desktop\collabor-banks-09.png">
            <a:extLst>
              <a:ext uri="{FF2B5EF4-FFF2-40B4-BE49-F238E27FC236}">
                <a16:creationId xmlns:a16="http://schemas.microsoft.com/office/drawing/2014/main" id="{022086FB-4D8A-841C-E4C1-40A0A2800A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文字方塊 9">
            <a:extLst>
              <a:ext uri="{FF2B5EF4-FFF2-40B4-BE49-F238E27FC236}">
                <a16:creationId xmlns:a16="http://schemas.microsoft.com/office/drawing/2014/main" id="{3E35D207-4AEC-8951-0F2A-4ED798FDD2BF}"/>
              </a:ext>
            </a:extLst>
          </p:cNvPr>
          <p:cNvSpPr txBox="1">
            <a:spLocks noChangeArrowheads="1"/>
          </p:cNvSpPr>
          <p:nvPr/>
        </p:nvSpPr>
        <p:spPr bwMode="auto">
          <a:xfrm>
            <a:off x="2239963" y="1719263"/>
            <a:ext cx="208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ctr" eaLnBrk="1" hangingPunct="1">
              <a:spcBef>
                <a:spcPct val="0"/>
              </a:spcBef>
              <a:buClrTx/>
              <a:buFontTx/>
              <a:buNone/>
            </a:pPr>
            <a:r>
              <a:rPr lang="zh-TW" altLang="en-US" sz="2400" b="1" dirty="0">
                <a:solidFill>
                  <a:srgbClr val="FFFFFF"/>
                </a:solidFill>
                <a:latin typeface="微軟正黑體" panose="020B0604030504040204" pitchFamily="34" charset="-120"/>
                <a:ea typeface="微軟正黑體" panose="020B0604030504040204" pitchFamily="34" charset="-120"/>
              </a:rPr>
              <a:t>實習薪資</a:t>
            </a:r>
            <a:endParaRPr lang="en-US" altLang="zh-TW" sz="2400" b="1" dirty="0">
              <a:solidFill>
                <a:srgbClr val="FFFFFF"/>
              </a:solidFill>
              <a:latin typeface="微軟正黑體" panose="020B0604030504040204" pitchFamily="34" charset="-120"/>
              <a:ea typeface="微軟正黑體" panose="020B0604030504040204" pitchFamily="34" charset="-120"/>
            </a:endParaRPr>
          </a:p>
          <a:p>
            <a:pPr algn="ctr" eaLnBrk="1" hangingPunct="1">
              <a:spcBef>
                <a:spcPct val="0"/>
              </a:spcBef>
              <a:buClrTx/>
              <a:buFontTx/>
              <a:buNone/>
            </a:pPr>
            <a:r>
              <a:rPr lang="zh-TW" altLang="en-US" sz="2400" b="1" dirty="0">
                <a:solidFill>
                  <a:srgbClr val="FFFFFF"/>
                </a:solidFill>
                <a:latin typeface="微軟正黑體" panose="020B0604030504040204" pitchFamily="34" charset="-120"/>
                <a:ea typeface="微軟正黑體" panose="020B0604030504040204" pitchFamily="34" charset="-120"/>
              </a:rPr>
              <a:t>免費供餐</a:t>
            </a:r>
            <a:endParaRPr lang="en-US" altLang="zh-TW" sz="2400" b="1" dirty="0">
              <a:solidFill>
                <a:srgbClr val="FFFFFF"/>
              </a:solidFill>
              <a:latin typeface="微軟正黑體" panose="020B0604030504040204" pitchFamily="34" charset="-120"/>
              <a:ea typeface="微軟正黑體" panose="020B0604030504040204" pitchFamily="34" charset="-120"/>
            </a:endParaRPr>
          </a:p>
        </p:txBody>
      </p:sp>
      <p:pic>
        <p:nvPicPr>
          <p:cNvPr id="21520" name="Picture 18" descr="「午餐」的圖片搜尋結果">
            <a:extLst>
              <a:ext uri="{FF2B5EF4-FFF2-40B4-BE49-F238E27FC236}">
                <a16:creationId xmlns:a16="http://schemas.microsoft.com/office/drawing/2014/main" id="{69A1E087-1A45-3308-C842-756762AF4D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55934"/>
          <a:stretch>
            <a:fillRect/>
          </a:stretch>
        </p:blipFill>
        <p:spPr bwMode="auto">
          <a:xfrm>
            <a:off x="8154988" y="3492500"/>
            <a:ext cx="19240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圖片 1">
            <a:extLst>
              <a:ext uri="{FF2B5EF4-FFF2-40B4-BE49-F238E27FC236}">
                <a16:creationId xmlns:a16="http://schemas.microsoft.com/office/drawing/2014/main" id="{BCE21C38-E3AE-BBC7-E1B0-593B220559A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51838" y="1581150"/>
            <a:ext cx="14335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2" name="投影片編號版面配置區 1">
            <a:extLst>
              <a:ext uri="{FF2B5EF4-FFF2-40B4-BE49-F238E27FC236}">
                <a16:creationId xmlns:a16="http://schemas.microsoft.com/office/drawing/2014/main" id="{D44219C1-B97C-53B1-4558-32204A5A44A2}"/>
              </a:ext>
            </a:extLst>
          </p:cNvPr>
          <p:cNvSpPr>
            <a:spLocks noGrp="1"/>
          </p:cNvSpPr>
          <p:nvPr>
            <p:ph type="sldNum" sz="quarter" idx="12"/>
          </p:nvPr>
        </p:nvSpPr>
        <p:spPr>
          <a:xfrm>
            <a:off x="9328150" y="71358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l">
              <a:spcBef>
                <a:spcPct val="0"/>
              </a:spcBef>
              <a:buClrTx/>
              <a:buFontTx/>
              <a:buNone/>
            </a:pPr>
            <a:fld id="{1BD2EFA1-0BE3-DD4E-A67E-83455E207C7C}" type="slidenum">
              <a:rPr lang="en-US" altLang="zh-TW" sz="1000">
                <a:solidFill>
                  <a:srgbClr val="1F497D"/>
                </a:solidFill>
                <a:ea typeface="新細明體" panose="02020500000000000000" pitchFamily="18" charset="-120"/>
              </a:rPr>
              <a:pPr algn="l">
                <a:spcBef>
                  <a:spcPct val="0"/>
                </a:spcBef>
                <a:buClrTx/>
                <a:buFontTx/>
                <a:buNone/>
              </a:pPr>
              <a:t>10</a:t>
            </a:fld>
            <a:endParaRPr lang="en-US" altLang="zh-TW" sz="1000">
              <a:solidFill>
                <a:srgbClr val="1F497D"/>
              </a:solidFill>
              <a:ea typeface="新細明體" panose="02020500000000000000" pitchFamily="18" charset="-120"/>
            </a:endParaRPr>
          </a:p>
        </p:txBody>
      </p:sp>
      <p:pic>
        <p:nvPicPr>
          <p:cNvPr id="19" name="Picture 11" descr="C:\Documents and Settings\Z00034928\桌面\工作區\IMG_3792.jpg"/>
          <p:cNvPicPr>
            <a:picLocks noChangeAspect="1" noChangeArrowheads="1"/>
          </p:cNvPicPr>
          <p:nvPr/>
        </p:nvPicPr>
        <p:blipFill rotWithShape="1">
          <a:blip r:embed="rId14">
            <a:extLst>
              <a:ext uri="{28A0092B-C50C-407E-A947-70E740481C1C}">
                <a14:useLocalDpi xmlns:a14="http://schemas.microsoft.com/office/drawing/2010/main" val="0"/>
              </a:ext>
            </a:extLst>
          </a:blip>
          <a:srcRect l="21086" t="15819" r="23026"/>
          <a:stretch/>
        </p:blipFill>
        <p:spPr bwMode="auto">
          <a:xfrm flipH="1">
            <a:off x="517152" y="1603375"/>
            <a:ext cx="2020482" cy="456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a:extLst>
              <a:ext uri="{FF2B5EF4-FFF2-40B4-BE49-F238E27FC236}">
                <a16:creationId xmlns:a16="http://schemas.microsoft.com/office/drawing/2014/main" id="{ED861DA6-6A88-32C0-E205-4F4D012324A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5537" t="55121" r="7352" b="12654"/>
          <a:stretch>
            <a:fillRect/>
          </a:stretch>
        </p:blipFill>
        <p:spPr bwMode="auto">
          <a:xfrm>
            <a:off x="0" y="5626100"/>
            <a:ext cx="7551738"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3D5DFC31-8FE9-E8AD-E844-E716E6B7D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37" t="55121" r="7352" b="12654"/>
          <a:stretch>
            <a:fillRect/>
          </a:stretch>
        </p:blipFill>
        <p:spPr bwMode="auto">
          <a:xfrm>
            <a:off x="-15875" y="5453063"/>
            <a:ext cx="815181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a:extLst>
              <a:ext uri="{FF2B5EF4-FFF2-40B4-BE49-F238E27FC236}">
                <a16:creationId xmlns:a16="http://schemas.microsoft.com/office/drawing/2014/main" id="{F89FAB44-F64E-FDBC-906D-AB2C346699E1}"/>
              </a:ext>
            </a:extLst>
          </p:cNvPr>
          <p:cNvSpPr>
            <a:spLocks noChangeArrowheads="1"/>
          </p:cNvSpPr>
          <p:nvPr>
            <p:custDataLst>
              <p:tags r:id="rId1"/>
            </p:custDataLst>
          </p:nvPr>
        </p:nvSpPr>
        <p:spPr bwMode="blackWhite">
          <a:xfrm>
            <a:off x="2455962" y="5197202"/>
            <a:ext cx="7305675" cy="609600"/>
          </a:xfrm>
          <a:prstGeom prst="rect">
            <a:avLst/>
          </a:prstGeom>
          <a:noFill/>
          <a:ln w="9525">
            <a:noFill/>
            <a:miter lim="800000"/>
            <a:headEnd/>
            <a:tailEnd/>
          </a:ln>
          <a:effectLst/>
        </p:spPr>
        <p:txBody>
          <a:bodyPr lIns="91407" tIns="45704" rIns="91407" bIns="45704" anchor="ctr"/>
          <a:lstStyle/>
          <a:p>
            <a:pPr algn="r" fontAlgn="auto">
              <a:spcBef>
                <a:spcPts val="600"/>
              </a:spcBef>
              <a:spcAft>
                <a:spcPts val="0"/>
              </a:spcAft>
              <a:defRPr/>
            </a:pPr>
            <a:r>
              <a:rPr kumimoji="0" lang="zh-TW" altLang="en-US" sz="2000" b="1"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實習結束後，依評核結果，提供 </a:t>
            </a:r>
            <a:r>
              <a:rPr kumimoji="0" lang="zh-TW" altLang="en-US" sz="4000" b="1" u="sng" kern="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轉任正職</a:t>
            </a:r>
            <a:r>
              <a:rPr kumimoji="0" lang="zh-TW" altLang="en-US" b="1" kern="0" dirty="0">
                <a:latin typeface="微軟正黑體" panose="020B0604030504040204" pitchFamily="34" charset="-120"/>
                <a:ea typeface="微軟正黑體" panose="020B0604030504040204" pitchFamily="34" charset="-120"/>
                <a:cs typeface="Times New Roman" panose="02020603050405020304" pitchFamily="18" charset="0"/>
              </a:rPr>
              <a:t>機會</a:t>
            </a:r>
            <a:r>
              <a:rPr kumimoji="0" lang="zh-TW" altLang="en-US" sz="2000" b="1"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2000" b="1" kern="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600"/>
              </a:spcBef>
              <a:spcAft>
                <a:spcPts val="0"/>
              </a:spcAft>
              <a:tabLst>
                <a:tab pos="6908800" algn="l"/>
              </a:tabLst>
              <a:defRPr/>
            </a:pPr>
            <a:r>
              <a:rPr kumimoji="0" lang="en-US" altLang="zh-TW" sz="1600" b="1" kern="0" dirty="0">
                <a:solidFill>
                  <a:srgbClr val="00544C"/>
                </a:solidFill>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600" b="1" kern="0" dirty="0">
                <a:solidFill>
                  <a:srgbClr val="00544C"/>
                </a:solidFill>
                <a:latin typeface="微軟正黑體" panose="020B0604030504040204" pitchFamily="34" charset="-120"/>
                <a:ea typeface="微軟正黑體" panose="020B0604030504040204" pitchFamily="34" charset="-120"/>
                <a:cs typeface="Times New Roman" panose="02020603050405020304" pitchFamily="18" charset="0"/>
              </a:rPr>
              <a:t>轉正到任不限原實習地點</a:t>
            </a:r>
            <a:r>
              <a:rPr kumimoji="0" lang="en-US" altLang="zh-TW" sz="1600" b="1" kern="0" dirty="0">
                <a:solidFill>
                  <a:srgbClr val="00544C"/>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b="1" kern="0" dirty="0">
                <a:solidFill>
                  <a:srgbClr val="00544C"/>
                </a:solidFill>
                <a:latin typeface="微軟正黑體" panose="020B0604030504040204" pitchFamily="34" charset="-120"/>
                <a:ea typeface="微軟正黑體" panose="020B0604030504040204" pitchFamily="34" charset="-120"/>
                <a:cs typeface="Times New Roman" panose="02020603050405020304" pitchFamily="18" charset="0"/>
              </a:rPr>
              <a:t>    </a:t>
            </a:r>
            <a:endParaRPr kumimoji="0" lang="en-US" altLang="zh-TW" sz="1600" b="1" kern="0" dirty="0">
              <a:solidFill>
                <a:srgbClr val="00544C"/>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556" name="单圆角矩形 11">
            <a:extLst>
              <a:ext uri="{FF2B5EF4-FFF2-40B4-BE49-F238E27FC236}">
                <a16:creationId xmlns:a16="http://schemas.microsoft.com/office/drawing/2014/main" id="{2A2A0447-A58B-99B5-270A-D78575792810}"/>
              </a:ext>
            </a:extLst>
          </p:cNvPr>
          <p:cNvSpPr>
            <a:spLocks/>
          </p:cNvSpPr>
          <p:nvPr/>
        </p:nvSpPr>
        <p:spPr bwMode="auto">
          <a:xfrm>
            <a:off x="179388" y="215900"/>
            <a:ext cx="153987" cy="636588"/>
          </a:xfrm>
          <a:custGeom>
            <a:avLst/>
            <a:gdLst>
              <a:gd name="T0" fmla="*/ 0 w 153987"/>
              <a:gd name="T1" fmla="*/ 0 h 636588"/>
              <a:gd name="T2" fmla="*/ 128322 w 153987"/>
              <a:gd name="T3" fmla="*/ 0 h 636588"/>
              <a:gd name="T4" fmla="*/ 153987 w 153987"/>
              <a:gd name="T5" fmla="*/ 25665 h 636588"/>
              <a:gd name="T6" fmla="*/ 153987 w 153987"/>
              <a:gd name="T7" fmla="*/ 636588 h 636588"/>
              <a:gd name="T8" fmla="*/ 0 w 153987"/>
              <a:gd name="T9" fmla="*/ 636588 h 636588"/>
              <a:gd name="T10" fmla="*/ 0 w 153987"/>
              <a:gd name="T11" fmla="*/ 0 h 636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987" h="636588">
                <a:moveTo>
                  <a:pt x="0" y="0"/>
                </a:moveTo>
                <a:lnTo>
                  <a:pt x="128322" y="0"/>
                </a:lnTo>
                <a:cubicBezTo>
                  <a:pt x="142496" y="0"/>
                  <a:pt x="153987" y="11491"/>
                  <a:pt x="153987" y="25665"/>
                </a:cubicBezTo>
                <a:lnTo>
                  <a:pt x="153987" y="636588"/>
                </a:lnTo>
                <a:lnTo>
                  <a:pt x="0" y="636588"/>
                </a:lnTo>
                <a:lnTo>
                  <a:pt x="0" y="0"/>
                </a:lnTo>
                <a:close/>
              </a:path>
            </a:pathLst>
          </a:custGeom>
          <a:solidFill>
            <a:srgbClr val="006666"/>
          </a:solidFill>
          <a:ln>
            <a:noFill/>
          </a:ln>
          <a:effectLst>
            <a:outerShdw dist="107763" dir="13500000" sx="125000" sy="125000" algn="br" rotWithShape="0">
              <a:srgbClr val="808080">
                <a:alpha val="50000"/>
              </a:srgbClr>
            </a:outerShdw>
          </a:effectLst>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endParaRPr lang="zh-TW" altLang="en-US"/>
          </a:p>
        </p:txBody>
      </p:sp>
      <p:sp>
        <p:nvSpPr>
          <p:cNvPr id="23557" name="標題 1">
            <a:extLst>
              <a:ext uri="{FF2B5EF4-FFF2-40B4-BE49-F238E27FC236}">
                <a16:creationId xmlns:a16="http://schemas.microsoft.com/office/drawing/2014/main" id="{D1F718C4-FFC1-A255-D84C-3F2053C3C70F}"/>
              </a:ext>
            </a:extLst>
          </p:cNvPr>
          <p:cNvSpPr txBox="1">
            <a:spLocks/>
          </p:cNvSpPr>
          <p:nvPr/>
        </p:nvSpPr>
        <p:spPr bwMode="auto">
          <a:xfrm>
            <a:off x="334963" y="84138"/>
            <a:ext cx="85820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nchor="ctr"/>
          <a:lstStyle>
            <a:lvl1pPr defTabSz="1014413">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1014413">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1014413">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1014413">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1014413">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pPr>
            <a:r>
              <a:rPr lang="zh-TW" altLang="en-US" sz="3200" b="1">
                <a:solidFill>
                  <a:srgbClr val="01544C"/>
                </a:solidFill>
                <a:latin typeface="微軟正黑體" panose="020B0604030504040204" pitchFamily="34" charset="-120"/>
                <a:ea typeface="微軟正黑體" panose="020B0604030504040204" pitchFamily="34" charset="-120"/>
                <a:cs typeface="Times New Roman" panose="02020603050405020304" pitchFamily="18" charset="0"/>
              </a:rPr>
              <a:t>實習方案</a:t>
            </a:r>
          </a:p>
        </p:txBody>
      </p:sp>
      <p:pic>
        <p:nvPicPr>
          <p:cNvPr id="23560" name="Picture 6" descr="C:\Users\Z00039464\Desktop\collabor-banks-09.png">
            <a:extLst>
              <a:ext uri="{FF2B5EF4-FFF2-40B4-BE49-F238E27FC236}">
                <a16:creationId xmlns:a16="http://schemas.microsoft.com/office/drawing/2014/main" id="{DDABEEE9-FAE2-E9A5-FD89-23335B26E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表格 13">
            <a:extLst>
              <a:ext uri="{FF2B5EF4-FFF2-40B4-BE49-F238E27FC236}">
                <a16:creationId xmlns:a16="http://schemas.microsoft.com/office/drawing/2014/main" id="{34293685-19EF-78E4-9174-3B97640CCF78}"/>
              </a:ext>
            </a:extLst>
          </p:cNvPr>
          <p:cNvGraphicFramePr>
            <a:graphicFrameLocks noGrp="1"/>
          </p:cNvGraphicFramePr>
          <p:nvPr>
            <p:extLst>
              <p:ext uri="{D42A27DB-BD31-4B8C-83A1-F6EECF244321}">
                <p14:modId xmlns:p14="http://schemas.microsoft.com/office/powerpoint/2010/main" val="2463584349"/>
              </p:ext>
            </p:extLst>
          </p:nvPr>
        </p:nvGraphicFramePr>
        <p:xfrm>
          <a:off x="469106" y="875584"/>
          <a:ext cx="9152731" cy="4060873"/>
        </p:xfrm>
        <a:graphic>
          <a:graphicData uri="http://schemas.openxmlformats.org/drawingml/2006/table">
            <a:tbl>
              <a:tblPr/>
              <a:tblGrid>
                <a:gridCol w="1266776">
                  <a:extLst>
                    <a:ext uri="{9D8B030D-6E8A-4147-A177-3AD203B41FA5}">
                      <a16:colId xmlns:a16="http://schemas.microsoft.com/office/drawing/2014/main" val="911476709"/>
                    </a:ext>
                  </a:extLst>
                </a:gridCol>
                <a:gridCol w="2808312">
                  <a:extLst>
                    <a:ext uri="{9D8B030D-6E8A-4147-A177-3AD203B41FA5}">
                      <a16:colId xmlns:a16="http://schemas.microsoft.com/office/drawing/2014/main" val="3856211700"/>
                    </a:ext>
                  </a:extLst>
                </a:gridCol>
                <a:gridCol w="2808312">
                  <a:extLst>
                    <a:ext uri="{9D8B030D-6E8A-4147-A177-3AD203B41FA5}">
                      <a16:colId xmlns:a16="http://schemas.microsoft.com/office/drawing/2014/main" val="1272087659"/>
                    </a:ext>
                  </a:extLst>
                </a:gridCol>
                <a:gridCol w="2269331">
                  <a:extLst>
                    <a:ext uri="{9D8B030D-6E8A-4147-A177-3AD203B41FA5}">
                      <a16:colId xmlns:a16="http://schemas.microsoft.com/office/drawing/2014/main" val="2662882885"/>
                    </a:ext>
                  </a:extLst>
                </a:gridCol>
              </a:tblGrid>
              <a:tr h="330076">
                <a:tc rowSpan="2">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項　目</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66"/>
                    </a:solidFill>
                  </a:tcPr>
                </a:tc>
                <a:tc>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分行櫃員</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客服人員</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66"/>
                    </a:solidFill>
                  </a:tcPr>
                </a:tc>
                <a:tc rowSpan="2">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rPr>
                        <a:t>備註</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66"/>
                    </a:solidFill>
                  </a:tcPr>
                </a:tc>
                <a:extLst>
                  <a:ext uri="{0D108BD9-81ED-4DB2-BD59-A6C34878D82A}">
                    <a16:rowId xmlns:a16="http://schemas.microsoft.com/office/drawing/2014/main" val="2425532099"/>
                  </a:ext>
                </a:extLst>
              </a:tr>
              <a:tr h="397250">
                <a:tc vMerge="1">
                  <a:txBody>
                    <a:bodyPr/>
                    <a:lstStyle/>
                    <a:p>
                      <a:endParaRPr lang="zh-TW" altLang="en-US"/>
                    </a:p>
                  </a:txBody>
                  <a:tcPr/>
                </a:tc>
                <a:tc gridSpan="2">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一年制 </a:t>
                      </a:r>
                      <a:r>
                        <a:rPr kumimoji="0" lang="en-US" altLang="zh-TW" sz="1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暑期</a:t>
                      </a:r>
                      <a:r>
                        <a:rPr kumimoji="0" lang="en-US" altLang="zh-TW" sz="1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大四上</a:t>
                      </a:r>
                      <a:r>
                        <a:rPr kumimoji="0" lang="en-US" altLang="zh-TW" sz="1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&amp;</a:t>
                      </a:r>
                      <a:r>
                        <a:rPr kumimoji="0" lang="zh-TW" altLang="en-US" sz="1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下學期</a:t>
                      </a:r>
                      <a:r>
                        <a:rPr kumimoji="0" lang="en-US" altLang="zh-TW" sz="1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rPr>
                        <a:t>)</a:t>
                      </a:r>
                      <a:endParaRPr kumimoji="0" lang="zh-TW" altLang="en-US" sz="1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6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endParaRP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66"/>
                    </a:solidFill>
                  </a:tcPr>
                </a:tc>
                <a:tc vMerge="1">
                  <a:txBody>
                    <a:bodyPr/>
                    <a:lstStyle/>
                    <a:p>
                      <a:endParaRPr lang="zh-TW" altLang="en-US"/>
                    </a:p>
                  </a:txBody>
                  <a:tcPr/>
                </a:tc>
                <a:extLst>
                  <a:ext uri="{0D108BD9-81ED-4DB2-BD59-A6C34878D82A}">
                    <a16:rowId xmlns:a16="http://schemas.microsoft.com/office/drawing/2014/main" val="3518103198"/>
                  </a:ext>
                </a:extLst>
              </a:tr>
              <a:tr h="534055">
                <a:tc>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期　間</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defTabSz="1014413">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defTabSz="1014413">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defTabSz="1014413">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defTabSz="1014413">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defTabSz="1014413">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defTabSz="1014413"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defTabSz="1014413"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defTabSz="1014413"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defTabSz="1014413"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1014413"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2025/7/7~</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2026/6/30</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pPr marL="0" marR="0" lvl="0" indent="0" algn="ctr" defTabSz="1014413"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endPar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167470821"/>
                  </a:ext>
                </a:extLst>
              </a:tr>
              <a:tr h="79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地　點</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全台分行</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台北</a:t>
                      </a:r>
                      <a:r>
                        <a:rPr kumimoji="0"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台中客服中心</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544C"/>
                          </a:solidFill>
                          <a:effectLst/>
                          <a:latin typeface="微軟正黑體" panose="020B0604030504040204" pitchFamily="34" charset="-120"/>
                          <a:ea typeface="微軟正黑體" panose="020B0604030504040204" pitchFamily="34" charset="-120"/>
                        </a:rPr>
                        <a:t>請於履歷表註記</a:t>
                      </a:r>
                      <a:endParaRPr kumimoji="0" lang="en-US" altLang="zh-TW" sz="1800" b="1" i="0" u="none" strike="noStrike" cap="none" normalizeH="0" baseline="0" dirty="0">
                        <a:ln>
                          <a:noFill/>
                        </a:ln>
                        <a:solidFill>
                          <a:srgbClr val="00544C"/>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544C"/>
                          </a:solidFill>
                          <a:effectLst/>
                          <a:latin typeface="微軟正黑體" panose="020B0604030504040204" pitchFamily="34" charset="-120"/>
                          <a:ea typeface="微軟正黑體" panose="020B0604030504040204" pitchFamily="34" charset="-120"/>
                        </a:rPr>
                        <a:t>志願序</a:t>
                      </a:r>
                      <a:r>
                        <a:rPr kumimoji="0" lang="en-US" altLang="zh-TW" sz="1800" b="1" i="0" u="none" strike="noStrike" cap="none" normalizeH="0" baseline="0" dirty="0">
                          <a:ln>
                            <a:noFill/>
                          </a:ln>
                          <a:solidFill>
                            <a:srgbClr val="00544C"/>
                          </a:solidFill>
                          <a:effectLst/>
                          <a:latin typeface="微軟正黑體" panose="020B0604030504040204" pitchFamily="34" charset="-120"/>
                          <a:ea typeface="微軟正黑體" panose="020B0604030504040204" pitchFamily="34" charset="-120"/>
                        </a:rPr>
                        <a:t>&amp;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544C"/>
                          </a:solidFill>
                          <a:effectLst/>
                          <a:latin typeface="微軟正黑體" panose="020B0604030504040204" pitchFamily="34" charset="-120"/>
                          <a:ea typeface="微軟正黑體" panose="020B0604030504040204" pitchFamily="34" charset="-120"/>
                        </a:rPr>
                        <a:t>期望實習地點排序</a:t>
                      </a:r>
                      <a:endPar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268128237"/>
                  </a:ext>
                </a:extLst>
              </a:tr>
              <a:tr h="792000">
                <a:tc>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時　間</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星期一</a:t>
                      </a: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t>
                      </a: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星期五</a:t>
                      </a:r>
                      <a:b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08:50~17:30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若為課業需求可固定返校上課，惟每週實習需達三天</a:t>
                      </a:r>
                      <a:r>
                        <a:rPr kumimoji="0" lang="en-US" altLang="zh-TW"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含</a:t>
                      </a:r>
                      <a:r>
                        <a:rPr kumimoji="0" lang="en-US" altLang="zh-TW"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以上</a:t>
                      </a:r>
                      <a:r>
                        <a:rPr kumimoji="0" lang="en-US" altLang="zh-TW"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學期：平均</a:t>
                      </a: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&gt;96</a:t>
                      </a:r>
                      <a:r>
                        <a:rPr kumimoji="0"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小時</a:t>
                      </a: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607932571"/>
                  </a:ext>
                </a:extLst>
              </a:tr>
              <a:tr h="792000">
                <a:tc>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薪資福利</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1014413">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defTabSz="1014413">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defTabSz="1014413">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defTabSz="1014413">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defTabSz="1014413">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defTabSz="1014413"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defTabSz="1014413"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defTabSz="1014413"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defTabSz="1014413"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1014413"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月薪</a:t>
                      </a:r>
                      <a:r>
                        <a:rPr kumimoji="0" lang="en-US" altLang="zh-TW"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$30,000</a:t>
                      </a:r>
                      <a:endParaRPr kumimoji="0" lang="en-US" altLang="zh-TW"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1014413"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試用期三個月</a:t>
                      </a:r>
                      <a:r>
                        <a:rPr kumimoji="0" lang="en-US" altLang="zh-TW" sz="14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1014413"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時薪</a:t>
                      </a:r>
                      <a:r>
                        <a:rPr kumimoji="0" lang="en-US" altLang="zh-TW"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$220</a:t>
                      </a:r>
                    </a:p>
                    <a:p>
                      <a:pPr marL="0" marR="0" lvl="0" indent="0" algn="ctr" defTabSz="1014413" rtl="0" eaLnBrk="1" fontAlgn="base" latinLnBrk="0" hangingPunct="1">
                        <a:lnSpc>
                          <a:spcPct val="100000"/>
                        </a:lnSpc>
                        <a:spcBef>
                          <a:spcPct val="0"/>
                        </a:spcBef>
                        <a:spcAft>
                          <a:spcPct val="0"/>
                        </a:spcAft>
                        <a:buClrTx/>
                        <a:buSzTx/>
                        <a:buFontTx/>
                        <a:buNone/>
                        <a:tabLst/>
                        <a:defRPr/>
                      </a:pPr>
                      <a:r>
                        <a:rPr kumimoji="0" lang="en-US" altLang="zh-TW" sz="1400" b="1" i="0" u="none" strike="noStrike" cap="none" normalizeH="0" baseline="0" dirty="0">
                          <a:ln>
                            <a:noFill/>
                          </a:ln>
                          <a:solidFill>
                            <a:srgbClr val="10109F"/>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1" i="0" u="none" strike="noStrike" cap="none" normalizeH="0" baseline="0" dirty="0">
                          <a:ln>
                            <a:noFill/>
                          </a:ln>
                          <a:solidFill>
                            <a:srgbClr val="10109F"/>
                          </a:solidFill>
                          <a:effectLst/>
                          <a:latin typeface="微軟正黑體" panose="020B0604030504040204" pitchFamily="34" charset="-120"/>
                          <a:ea typeface="微軟正黑體" panose="020B0604030504040204" pitchFamily="34" charset="-120"/>
                          <a:cs typeface="Times New Roman" panose="02020603050405020304" pitchFamily="18" charset="0"/>
                        </a:rPr>
                        <a:t>試用期一個月</a:t>
                      </a:r>
                      <a:r>
                        <a:rPr kumimoji="0" lang="en-US" altLang="zh-TW" sz="1400" b="1" i="0" u="none" strike="noStrike" cap="none" normalizeH="0" baseline="0" dirty="0">
                          <a:ln>
                            <a:noFill/>
                          </a:ln>
                          <a:solidFill>
                            <a:srgbClr val="10109F"/>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1800" b="1" i="0" u="none" strike="noStrike" cap="none" normalizeH="0" baseline="0" dirty="0">
                        <a:ln>
                          <a:noFill/>
                        </a:ln>
                        <a:solidFill>
                          <a:srgbClr val="10109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DA0017"/>
                        </a:buClr>
                        <a:defRPr kumimoji="1" sz="20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defRPr kumimoji="1">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defRPr kumimoji="1" sz="1600">
                          <a:solidFill>
                            <a:schemeClr val="tx1"/>
                          </a:solidFill>
                          <a:latin typeface="Arial" panose="020B0604020202020204" pitchFamily="34" charset="0"/>
                          <a:ea typeface="華康中黑體" pitchFamily="49" charset="-120"/>
                        </a:defRPr>
                      </a:lvl3pPr>
                      <a:lvl4pPr marL="1600200" indent="-228600">
                        <a:spcBef>
                          <a:spcPct val="20000"/>
                        </a:spcBef>
                        <a:defRPr kumimoji="1" sz="1400">
                          <a:solidFill>
                            <a:schemeClr val="tx1"/>
                          </a:solidFill>
                          <a:latin typeface="Times New Roman" panose="02020603050405020304" pitchFamily="18" charset="0"/>
                          <a:ea typeface="華康中黑體" pitchFamily="49" charset="-120"/>
                        </a:defRPr>
                      </a:lvl4pPr>
                      <a:lvl5pPr marL="2057400" indent="-228600">
                        <a:spcBef>
                          <a:spcPct val="20000"/>
                        </a:spcBef>
                        <a:defRPr kumimoji="1" sz="11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defRPr kumimoji="1" sz="1100">
                          <a:solidFill>
                            <a:schemeClr val="tx1"/>
                          </a:solidFill>
                          <a:latin typeface="Times New Roman" panose="02020603050405020304" pitchFamily="18" charset="0"/>
                          <a:ea typeface="華康中黑體" pitchFamily="49"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勞健團保、午餐供應</a:t>
                      </a:r>
                    </a:p>
                  </a:txBody>
                  <a:tcPr marL="101009" marR="101009" marT="51112" marB="511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32493526"/>
                  </a:ext>
                </a:extLst>
              </a:tr>
            </a:tbl>
          </a:graphicData>
        </a:graphic>
      </p:graphicFrame>
      <p:sp>
        <p:nvSpPr>
          <p:cNvPr id="23585" name="投影片編號版面配置區 1">
            <a:extLst>
              <a:ext uri="{FF2B5EF4-FFF2-40B4-BE49-F238E27FC236}">
                <a16:creationId xmlns:a16="http://schemas.microsoft.com/office/drawing/2014/main" id="{C97D188A-D581-A417-160D-2BC9AC64441B}"/>
              </a:ext>
            </a:extLst>
          </p:cNvPr>
          <p:cNvSpPr>
            <a:spLocks noGrp="1"/>
          </p:cNvSpPr>
          <p:nvPr>
            <p:ph type="sldNum" sz="quarter" idx="12"/>
          </p:nvPr>
        </p:nvSpPr>
        <p:spPr>
          <a:xfrm>
            <a:off x="9328150" y="71358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l">
              <a:spcBef>
                <a:spcPct val="0"/>
              </a:spcBef>
              <a:buClrTx/>
              <a:buFontTx/>
              <a:buNone/>
            </a:pPr>
            <a:fld id="{7FAFF0FD-3B86-E34F-A7AF-EC381DA1904B}" type="slidenum">
              <a:rPr lang="en-US" altLang="zh-TW" sz="1000">
                <a:solidFill>
                  <a:srgbClr val="1F497D"/>
                </a:solidFill>
                <a:ea typeface="新細明體" panose="02020500000000000000" pitchFamily="18" charset="-120"/>
              </a:rPr>
              <a:pPr algn="l">
                <a:spcBef>
                  <a:spcPct val="0"/>
                </a:spcBef>
                <a:buClrTx/>
                <a:buFontTx/>
                <a:buNone/>
              </a:pPr>
              <a:t>11</a:t>
            </a:fld>
            <a:endParaRPr lang="en-US" altLang="zh-TW" sz="1000">
              <a:solidFill>
                <a:srgbClr val="1F497D"/>
              </a:solidFill>
              <a:ea typeface="新細明體" panose="02020500000000000000" pitchFamily="18" charset="-120"/>
            </a:endParaRPr>
          </a:p>
        </p:txBody>
      </p:sp>
      <p:sp>
        <p:nvSpPr>
          <p:cNvPr id="11" name="文字方塊 10"/>
          <p:cNvSpPr txBox="1"/>
          <p:nvPr/>
        </p:nvSpPr>
        <p:spPr>
          <a:xfrm>
            <a:off x="-1792510" y="1164754"/>
            <a:ext cx="1689822" cy="369332"/>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zh-TW" altLang="en-US" sz="1800" b="1" dirty="0">
                <a:latin typeface="微軟正黑體" panose="020B0604030504040204" pitchFamily="34" charset="-120"/>
                <a:ea typeface="微軟正黑體" panose="020B0604030504040204" pitchFamily="34" charset="-120"/>
              </a:rPr>
              <a:t>請客服</a:t>
            </a:r>
            <a:r>
              <a:rPr lang="en-US" altLang="zh-TW" sz="1800" b="1" dirty="0">
                <a:latin typeface="微軟正黑體" panose="020B0604030504040204" pitchFamily="34" charset="-120"/>
                <a:ea typeface="微軟正黑體" panose="020B0604030504040204" pitchFamily="34" charset="-120"/>
              </a:rPr>
              <a:t>AO</a:t>
            </a:r>
            <a:r>
              <a:rPr lang="zh-TW" altLang="en-US" sz="1800" b="1" dirty="0">
                <a:latin typeface="微軟正黑體" panose="020B0604030504040204" pitchFamily="34" charset="-120"/>
                <a:ea typeface="微軟正黑體" panose="020B0604030504040204" pitchFamily="34" charset="-120"/>
              </a:rPr>
              <a:t>確認</a:t>
            </a:r>
          </a:p>
        </p:txBody>
      </p:sp>
    </p:spTree>
    <p:extLst>
      <p:ext uri="{BB962C8B-B14F-4D97-AF65-F5344CB8AC3E}">
        <p14:creationId xmlns:p14="http://schemas.microsoft.com/office/powerpoint/2010/main" val="1990352512"/>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A340740-F966-036A-C92A-AF21D3595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37" t="55121" r="7352" b="12654"/>
          <a:stretch>
            <a:fillRect/>
          </a:stretch>
        </p:blipFill>
        <p:spPr bwMode="auto">
          <a:xfrm>
            <a:off x="-7938" y="5449888"/>
            <a:ext cx="815181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3">
            <a:extLst>
              <a:ext uri="{FF2B5EF4-FFF2-40B4-BE49-F238E27FC236}">
                <a16:creationId xmlns:a16="http://schemas.microsoft.com/office/drawing/2014/main" id="{510483F0-4912-B591-B384-307B397A6FEC}"/>
              </a:ext>
            </a:extLst>
          </p:cNvPr>
          <p:cNvSpPr>
            <a:spLocks noGrp="1" noChangeArrowheads="1"/>
          </p:cNvSpPr>
          <p:nvPr>
            <p:ph type="body" idx="1"/>
          </p:nvPr>
        </p:nvSpPr>
        <p:spPr>
          <a:xfrm>
            <a:off x="5147238" y="4149183"/>
            <a:ext cx="4760912" cy="1018958"/>
          </a:xfrm>
        </p:spPr>
        <p:txBody>
          <a:bodyPr/>
          <a:lstStyle/>
          <a:p>
            <a:pPr eaLnBrk="1" hangingPunct="1">
              <a:spcBef>
                <a:spcPct val="30000"/>
              </a:spcBef>
              <a:buFontTx/>
              <a:buNone/>
            </a:pPr>
            <a:endParaRPr lang="en-US" altLang="zh-TW" sz="2000" b="1" dirty="0">
              <a:latin typeface="微軟正黑體" panose="020B0604030504040204" pitchFamily="34" charset="-120"/>
            </a:endParaRPr>
          </a:p>
          <a:p>
            <a:pPr eaLnBrk="1" hangingPunct="1">
              <a:spcBef>
                <a:spcPct val="30000"/>
              </a:spcBef>
              <a:buFontTx/>
              <a:buNone/>
            </a:pPr>
            <a:r>
              <a:rPr lang="zh-TW" altLang="en-US" sz="2600" b="1" dirty="0">
                <a:latin typeface="微軟正黑體" panose="020B0604030504040204" pitchFamily="34" charset="-120"/>
                <a:sym typeface="Wingdings" pitchFamily="2" charset="2"/>
              </a:rPr>
              <a:t> </a:t>
            </a:r>
            <a:r>
              <a:rPr lang="zh-TW" altLang="en-US" sz="2600" b="1" dirty="0">
                <a:latin typeface="微軟正黑體" panose="020B0604030504040204" pitchFamily="34" charset="-120"/>
              </a:rPr>
              <a:t>履歷填寫注意事項</a:t>
            </a:r>
            <a:endParaRPr lang="en-US" altLang="zh-TW" sz="2600" b="1" dirty="0">
              <a:latin typeface="微軟正黑體" panose="020B0604030504040204" pitchFamily="34" charset="-120"/>
            </a:endParaRPr>
          </a:p>
          <a:p>
            <a:pPr eaLnBrk="1" hangingPunct="1">
              <a:lnSpc>
                <a:spcPts val="100"/>
              </a:lnSpc>
              <a:spcBef>
                <a:spcPct val="30000"/>
              </a:spcBef>
              <a:buNone/>
            </a:pPr>
            <a:endParaRPr lang="en-US" altLang="zh-TW" sz="2000" b="1" dirty="0">
              <a:solidFill>
                <a:srgbClr val="000099"/>
              </a:solidFill>
              <a:latin typeface="微軟正黑體" panose="020B0604030504040204" pitchFamily="34" charset="-120"/>
            </a:endParaRPr>
          </a:p>
          <a:p>
            <a:pPr eaLnBrk="1" hangingPunct="1">
              <a:lnSpc>
                <a:spcPts val="1800"/>
              </a:lnSpc>
              <a:spcBef>
                <a:spcPct val="30000"/>
              </a:spcBef>
              <a:buNone/>
            </a:pPr>
            <a:r>
              <a:rPr lang="en-US" altLang="zh-TW" sz="2000" b="1" dirty="0">
                <a:solidFill>
                  <a:srgbClr val="000099"/>
                </a:solidFill>
                <a:latin typeface="微軟正黑體" panose="020B0604030504040204" pitchFamily="34" charset="-120"/>
              </a:rPr>
              <a:t>1. </a:t>
            </a:r>
            <a:r>
              <a:rPr lang="zh-TW" altLang="en-US" sz="2000" b="1" dirty="0">
                <a:solidFill>
                  <a:srgbClr val="000099"/>
                </a:solidFill>
                <a:latin typeface="微軟正黑體" panose="020B0604030504040204" pitchFamily="34" charset="-120"/>
              </a:rPr>
              <a:t> 履歷表 </a:t>
            </a:r>
            <a:r>
              <a:rPr lang="en-US" altLang="zh-TW" sz="1400" b="1" dirty="0">
                <a:solidFill>
                  <a:srgbClr val="FF0000"/>
                </a:solidFill>
                <a:latin typeface="微軟正黑體" panose="020B0604030504040204" pitchFamily="34" charset="-120"/>
              </a:rPr>
              <a:t>(</a:t>
            </a:r>
            <a:r>
              <a:rPr lang="zh-TW" altLang="en-US" sz="1400" b="1" dirty="0">
                <a:solidFill>
                  <a:srgbClr val="FF0000"/>
                </a:solidFill>
                <a:latin typeface="微軟正黑體" panose="020B0604030504040204" pitchFamily="34" charset="-120"/>
              </a:rPr>
              <a:t>務必確認：志願序</a:t>
            </a:r>
            <a:r>
              <a:rPr lang="en-US" altLang="zh-TW" sz="1400" b="1" dirty="0">
                <a:solidFill>
                  <a:srgbClr val="FF0000"/>
                </a:solidFill>
                <a:latin typeface="微軟正黑體" panose="020B0604030504040204" pitchFamily="34" charset="-120"/>
              </a:rPr>
              <a:t>/</a:t>
            </a:r>
            <a:r>
              <a:rPr lang="zh-TW" altLang="en-US" sz="1400" b="1" dirty="0">
                <a:solidFill>
                  <a:srgbClr val="FF0000"/>
                </a:solidFill>
                <a:latin typeface="微軟正黑體" panose="020B0604030504040204" pitchFamily="34" charset="-120"/>
              </a:rPr>
              <a:t>通訊地</a:t>
            </a:r>
            <a:r>
              <a:rPr lang="en-US" altLang="zh-TW" sz="1400" b="1" dirty="0">
                <a:solidFill>
                  <a:srgbClr val="FF0000"/>
                </a:solidFill>
                <a:latin typeface="微軟正黑體" panose="020B0604030504040204" pitchFamily="34" charset="-120"/>
              </a:rPr>
              <a:t>/e-mail/</a:t>
            </a:r>
            <a:r>
              <a:rPr lang="zh-TW" altLang="en-US" sz="1400" b="1" dirty="0">
                <a:solidFill>
                  <a:srgbClr val="FF0000"/>
                </a:solidFill>
                <a:latin typeface="微軟正黑體" panose="020B0604030504040204" pitchFamily="34" charset="-120"/>
              </a:rPr>
              <a:t>手機</a:t>
            </a:r>
            <a:r>
              <a:rPr lang="en-US" altLang="zh-TW" sz="1400" b="1" dirty="0">
                <a:solidFill>
                  <a:srgbClr val="FF0000"/>
                </a:solidFill>
                <a:latin typeface="微軟正黑體" panose="020B0604030504040204" pitchFamily="34" charset="-120"/>
              </a:rPr>
              <a:t>)</a:t>
            </a:r>
            <a:endParaRPr lang="en-US" altLang="zh-TW" sz="2000" b="1" dirty="0">
              <a:solidFill>
                <a:srgbClr val="000099"/>
              </a:solidFill>
              <a:latin typeface="微軟正黑體" panose="020B0604030504040204" pitchFamily="34" charset="-120"/>
            </a:endParaRPr>
          </a:p>
          <a:p>
            <a:pPr eaLnBrk="1" hangingPunct="1">
              <a:lnSpc>
                <a:spcPts val="1800"/>
              </a:lnSpc>
              <a:spcBef>
                <a:spcPct val="30000"/>
              </a:spcBef>
              <a:buFontTx/>
              <a:buNone/>
            </a:pPr>
            <a:r>
              <a:rPr lang="en-US" altLang="zh-TW" sz="2000" b="1" dirty="0">
                <a:solidFill>
                  <a:srgbClr val="000099"/>
                </a:solidFill>
                <a:latin typeface="微軟正黑體" panose="020B0604030504040204" pitchFamily="34" charset="-120"/>
              </a:rPr>
              <a:t>2. </a:t>
            </a:r>
            <a:r>
              <a:rPr lang="zh-TW" altLang="en-US" sz="2000" b="1" dirty="0">
                <a:solidFill>
                  <a:srgbClr val="000099"/>
                </a:solidFill>
                <a:latin typeface="微軟正黑體" panose="020B0604030504040204" pitchFamily="34" charset="-120"/>
              </a:rPr>
              <a:t> 自傳 </a:t>
            </a:r>
            <a:r>
              <a:rPr lang="en-US" altLang="zh-TW" sz="1400" b="1" dirty="0">
                <a:solidFill>
                  <a:srgbClr val="FF0404"/>
                </a:solidFill>
                <a:latin typeface="微軟正黑體" panose="020B0604030504040204" pitchFamily="34" charset="-120"/>
              </a:rPr>
              <a:t>(</a:t>
            </a:r>
            <a:r>
              <a:rPr lang="zh-TW" altLang="en-US" sz="1400" b="1" dirty="0">
                <a:solidFill>
                  <a:srgbClr val="FF0404"/>
                </a:solidFill>
                <a:latin typeface="微軟正黑體" panose="020B0604030504040204" pitchFamily="34" charset="-120"/>
              </a:rPr>
              <a:t>請務必填寫</a:t>
            </a:r>
            <a:r>
              <a:rPr lang="en-US" altLang="zh-TW" sz="1400" b="1" dirty="0">
                <a:solidFill>
                  <a:srgbClr val="FF0404"/>
                </a:solidFill>
                <a:latin typeface="微軟正黑體" panose="020B0604030504040204" pitchFamily="34" charset="-120"/>
              </a:rPr>
              <a:t>)</a:t>
            </a:r>
            <a:endParaRPr lang="en-US" altLang="zh-TW" sz="2000" b="1" dirty="0">
              <a:solidFill>
                <a:srgbClr val="000099"/>
              </a:solidFill>
              <a:latin typeface="微軟正黑體" panose="020B0604030504040204" pitchFamily="34" charset="-120"/>
            </a:endParaRPr>
          </a:p>
          <a:p>
            <a:pPr eaLnBrk="1" hangingPunct="1">
              <a:spcBef>
                <a:spcPct val="30000"/>
              </a:spcBef>
              <a:buFontTx/>
              <a:buNone/>
            </a:pPr>
            <a:r>
              <a:rPr lang="en-US" altLang="zh-TW" sz="2600" b="1" dirty="0">
                <a:solidFill>
                  <a:srgbClr val="000099"/>
                </a:solidFill>
                <a:latin typeface="微軟正黑體" panose="020B0604030504040204" pitchFamily="34" charset="-120"/>
              </a:rPr>
              <a:t>	</a:t>
            </a:r>
            <a:endParaRPr lang="zh-TW" altLang="en-US" sz="2600" b="1" dirty="0">
              <a:solidFill>
                <a:srgbClr val="000080"/>
              </a:solidFill>
              <a:latin typeface="微軟正黑體" panose="020B0604030504040204" pitchFamily="34" charset="-120"/>
            </a:endParaRPr>
          </a:p>
        </p:txBody>
      </p:sp>
      <p:sp>
        <p:nvSpPr>
          <p:cNvPr id="6" name="標題 1">
            <a:extLst>
              <a:ext uri="{FF2B5EF4-FFF2-40B4-BE49-F238E27FC236}">
                <a16:creationId xmlns:a16="http://schemas.microsoft.com/office/drawing/2014/main" id="{B2E48787-D6B0-EACB-E935-37EF77CFA51D}"/>
              </a:ext>
            </a:extLst>
          </p:cNvPr>
          <p:cNvSpPr txBox="1">
            <a:spLocks/>
          </p:cNvSpPr>
          <p:nvPr/>
        </p:nvSpPr>
        <p:spPr bwMode="auto">
          <a:xfrm>
            <a:off x="706438" y="96838"/>
            <a:ext cx="85820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nchor="ctr"/>
          <a:lstStyle>
            <a:lvl1pPr algn="l" defTabSz="1014413" rtl="0" eaLnBrk="0" fontAlgn="base" hangingPunct="0">
              <a:spcBef>
                <a:spcPct val="0"/>
              </a:spcBef>
              <a:spcAft>
                <a:spcPct val="0"/>
              </a:spcAft>
              <a:defRPr kumimoji="1" sz="3200" b="1">
                <a:solidFill>
                  <a:srgbClr val="01544C"/>
                </a:solidFill>
                <a:latin typeface="Century Gothic" pitchFamily="34" charset="0"/>
                <a:ea typeface="微軟正黑體" pitchFamily="34" charset="-120"/>
                <a:cs typeface="+mj-cs"/>
              </a:defRPr>
            </a:lvl1pPr>
            <a:lvl2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2pPr>
            <a:lvl3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3pPr>
            <a:lvl4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4pPr>
            <a:lvl5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5pPr>
            <a:lvl6pPr marL="4572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6pPr>
            <a:lvl7pPr marL="9144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7pPr>
            <a:lvl8pPr marL="13716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8pPr>
            <a:lvl9pPr marL="18288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9pPr>
          </a:lstStyle>
          <a:p>
            <a:pPr eaLnBrk="1" hangingPunct="1">
              <a:defRPr/>
            </a:pPr>
            <a:r>
              <a:rPr lang="zh-TW" altLang="en-US" kern="0" dirty="0"/>
              <a:t>招募排程與報名方式</a:t>
            </a:r>
          </a:p>
        </p:txBody>
      </p:sp>
      <p:sp>
        <p:nvSpPr>
          <p:cNvPr id="28676" name="单圆角矩形 11">
            <a:extLst>
              <a:ext uri="{FF2B5EF4-FFF2-40B4-BE49-F238E27FC236}">
                <a16:creationId xmlns:a16="http://schemas.microsoft.com/office/drawing/2014/main" id="{68580D08-60BC-4450-0BE4-2737A8BA401F}"/>
              </a:ext>
            </a:extLst>
          </p:cNvPr>
          <p:cNvSpPr>
            <a:spLocks/>
          </p:cNvSpPr>
          <p:nvPr/>
        </p:nvSpPr>
        <p:spPr bwMode="auto">
          <a:xfrm>
            <a:off x="179388" y="215900"/>
            <a:ext cx="153987" cy="636588"/>
          </a:xfrm>
          <a:custGeom>
            <a:avLst/>
            <a:gdLst>
              <a:gd name="T0" fmla="*/ 0 w 153987"/>
              <a:gd name="T1" fmla="*/ 0 h 636588"/>
              <a:gd name="T2" fmla="*/ 128322 w 153987"/>
              <a:gd name="T3" fmla="*/ 0 h 636588"/>
              <a:gd name="T4" fmla="*/ 153987 w 153987"/>
              <a:gd name="T5" fmla="*/ 25665 h 636588"/>
              <a:gd name="T6" fmla="*/ 153987 w 153987"/>
              <a:gd name="T7" fmla="*/ 636588 h 636588"/>
              <a:gd name="T8" fmla="*/ 0 w 153987"/>
              <a:gd name="T9" fmla="*/ 636588 h 636588"/>
              <a:gd name="T10" fmla="*/ 0 w 153987"/>
              <a:gd name="T11" fmla="*/ 0 h 636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987" h="636588">
                <a:moveTo>
                  <a:pt x="0" y="0"/>
                </a:moveTo>
                <a:lnTo>
                  <a:pt x="128322" y="0"/>
                </a:lnTo>
                <a:cubicBezTo>
                  <a:pt x="142496" y="0"/>
                  <a:pt x="153987" y="11491"/>
                  <a:pt x="153987" y="25665"/>
                </a:cubicBezTo>
                <a:lnTo>
                  <a:pt x="153987" y="636588"/>
                </a:lnTo>
                <a:lnTo>
                  <a:pt x="0" y="636588"/>
                </a:lnTo>
                <a:lnTo>
                  <a:pt x="0" y="0"/>
                </a:lnTo>
                <a:close/>
              </a:path>
            </a:pathLst>
          </a:custGeom>
          <a:solidFill>
            <a:srgbClr val="006666"/>
          </a:solidFill>
          <a:ln>
            <a:noFill/>
          </a:ln>
          <a:effectLst>
            <a:outerShdw dist="107763" dir="13500000" sx="125000" sy="125000" algn="br" rotWithShape="0">
              <a:srgbClr val="808080">
                <a:alpha val="50000"/>
              </a:srgbClr>
            </a:outerShdw>
          </a:effectLst>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endParaRPr lang="zh-TW" altLang="en-US"/>
          </a:p>
        </p:txBody>
      </p:sp>
      <p:pic>
        <p:nvPicPr>
          <p:cNvPr id="28677" name="Picture 6" descr="C:\Users\Z00039464\Desktop\collabor-banks-09.png">
            <a:extLst>
              <a:ext uri="{FF2B5EF4-FFF2-40B4-BE49-F238E27FC236}">
                <a16:creationId xmlns:a16="http://schemas.microsoft.com/office/drawing/2014/main" id="{3FFBD74B-2B6F-B7BB-C7A7-52C2A1D15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投影片編號版面配置區 1">
            <a:extLst>
              <a:ext uri="{FF2B5EF4-FFF2-40B4-BE49-F238E27FC236}">
                <a16:creationId xmlns:a16="http://schemas.microsoft.com/office/drawing/2014/main" id="{B1E3865C-F65B-DC64-3289-1A9ED1117E9E}"/>
              </a:ext>
            </a:extLst>
          </p:cNvPr>
          <p:cNvSpPr>
            <a:spLocks noGrp="1"/>
          </p:cNvSpPr>
          <p:nvPr>
            <p:ph type="sldNum" sz="quarter" idx="12"/>
          </p:nvPr>
        </p:nvSpPr>
        <p:spPr>
          <a:xfrm>
            <a:off x="9480550" y="72882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l">
              <a:spcBef>
                <a:spcPct val="0"/>
              </a:spcBef>
              <a:buClrTx/>
              <a:buFontTx/>
              <a:buNone/>
            </a:pPr>
            <a:fld id="{2F482299-5329-024E-8AC1-98CC0EE513DF}" type="slidenum">
              <a:rPr lang="en-US" altLang="zh-TW" sz="1000">
                <a:solidFill>
                  <a:srgbClr val="1F497D"/>
                </a:solidFill>
                <a:ea typeface="新細明體" panose="02020500000000000000" pitchFamily="18" charset="-120"/>
              </a:rPr>
              <a:pPr algn="l">
                <a:spcBef>
                  <a:spcPct val="0"/>
                </a:spcBef>
                <a:buClrTx/>
                <a:buFontTx/>
                <a:buNone/>
              </a:pPr>
              <a:t>12</a:t>
            </a:fld>
            <a:endParaRPr lang="en-US" altLang="zh-TW" sz="1000">
              <a:solidFill>
                <a:srgbClr val="1F497D"/>
              </a:solidFill>
              <a:ea typeface="新細明體" panose="02020500000000000000" pitchFamily="18" charset="-120"/>
            </a:endParaRPr>
          </a:p>
        </p:txBody>
      </p:sp>
      <p:sp>
        <p:nvSpPr>
          <p:cNvPr id="2" name="向下箭號 1">
            <a:extLst>
              <a:ext uri="{FF2B5EF4-FFF2-40B4-BE49-F238E27FC236}">
                <a16:creationId xmlns:a16="http://schemas.microsoft.com/office/drawing/2014/main" id="{E78510F7-5079-2D8E-F388-2A776FF14881}"/>
              </a:ext>
            </a:extLst>
          </p:cNvPr>
          <p:cNvSpPr/>
          <p:nvPr/>
        </p:nvSpPr>
        <p:spPr>
          <a:xfrm rot="16200000">
            <a:off x="4634991" y="-2935890"/>
            <a:ext cx="792163" cy="9395399"/>
          </a:xfrm>
          <a:prstGeom prst="downArrow">
            <a:avLst/>
          </a:prstGeom>
          <a:solidFill>
            <a:srgbClr val="00544C"/>
          </a:solidFill>
          <a:ln>
            <a:solidFill>
              <a:srgbClr val="0054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3" name="橢圓 2">
            <a:extLst>
              <a:ext uri="{FF2B5EF4-FFF2-40B4-BE49-F238E27FC236}">
                <a16:creationId xmlns:a16="http://schemas.microsoft.com/office/drawing/2014/main" id="{722F88E7-77ED-52C8-7F68-B6BF031FA088}"/>
              </a:ext>
            </a:extLst>
          </p:cNvPr>
          <p:cNvSpPr/>
          <p:nvPr/>
        </p:nvSpPr>
        <p:spPr>
          <a:xfrm>
            <a:off x="2670902" y="1611106"/>
            <a:ext cx="288000" cy="2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28681" name="文字方塊 3">
            <a:extLst>
              <a:ext uri="{FF2B5EF4-FFF2-40B4-BE49-F238E27FC236}">
                <a16:creationId xmlns:a16="http://schemas.microsoft.com/office/drawing/2014/main" id="{C183DAE4-FA4F-0DFB-1FED-A6FBBB60CACA}"/>
              </a:ext>
            </a:extLst>
          </p:cNvPr>
          <p:cNvSpPr txBox="1">
            <a:spLocks noChangeArrowheads="1"/>
          </p:cNvSpPr>
          <p:nvPr/>
        </p:nvSpPr>
        <p:spPr bwMode="auto">
          <a:xfrm>
            <a:off x="2122225" y="1141640"/>
            <a:ext cx="1996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a:latin typeface="微軟正黑體" panose="020B0604030504040204" pitchFamily="34" charset="-120"/>
                <a:ea typeface="微軟正黑體" panose="020B0604030504040204" pitchFamily="34" charset="-120"/>
              </a:rPr>
              <a:t>4/1~4/19</a:t>
            </a:r>
            <a:endParaRPr lang="zh-TW" altLang="en-US" b="1" dirty="0">
              <a:latin typeface="微軟正黑體" panose="020B0604030504040204" pitchFamily="34" charset="-120"/>
              <a:ea typeface="微軟正黑體" panose="020B0604030504040204" pitchFamily="34" charset="-120"/>
            </a:endParaRPr>
          </a:p>
        </p:txBody>
      </p:sp>
      <p:sp>
        <p:nvSpPr>
          <p:cNvPr id="28682" name="文字方塊 12">
            <a:extLst>
              <a:ext uri="{FF2B5EF4-FFF2-40B4-BE49-F238E27FC236}">
                <a16:creationId xmlns:a16="http://schemas.microsoft.com/office/drawing/2014/main" id="{3BCC30A0-8B77-F392-4001-B7FAC0BAE7E5}"/>
              </a:ext>
            </a:extLst>
          </p:cNvPr>
          <p:cNvSpPr txBox="1">
            <a:spLocks noChangeArrowheads="1"/>
          </p:cNvSpPr>
          <p:nvPr/>
        </p:nvSpPr>
        <p:spPr bwMode="auto">
          <a:xfrm>
            <a:off x="4118488" y="1143272"/>
            <a:ext cx="1303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月底</a:t>
            </a:r>
          </a:p>
        </p:txBody>
      </p:sp>
      <p:sp>
        <p:nvSpPr>
          <p:cNvPr id="18" name="橢圓 17">
            <a:extLst>
              <a:ext uri="{FF2B5EF4-FFF2-40B4-BE49-F238E27FC236}">
                <a16:creationId xmlns:a16="http://schemas.microsoft.com/office/drawing/2014/main" id="{9A7BADDA-8FB4-0A33-AD7B-546B903583B7}"/>
              </a:ext>
            </a:extLst>
          </p:cNvPr>
          <p:cNvSpPr/>
          <p:nvPr/>
        </p:nvSpPr>
        <p:spPr>
          <a:xfrm>
            <a:off x="6340898" y="1599993"/>
            <a:ext cx="288000" cy="2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28684" name="文字方塊 18">
            <a:extLst>
              <a:ext uri="{FF2B5EF4-FFF2-40B4-BE49-F238E27FC236}">
                <a16:creationId xmlns:a16="http://schemas.microsoft.com/office/drawing/2014/main" id="{7A73CA38-EA23-CEAA-CDBE-1393FC4E4DC4}"/>
              </a:ext>
            </a:extLst>
          </p:cNvPr>
          <p:cNvSpPr txBox="1">
            <a:spLocks noChangeArrowheads="1"/>
          </p:cNvSpPr>
          <p:nvPr/>
        </p:nvSpPr>
        <p:spPr bwMode="auto">
          <a:xfrm>
            <a:off x="6007009" y="1143272"/>
            <a:ext cx="982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月底</a:t>
            </a:r>
          </a:p>
        </p:txBody>
      </p:sp>
      <p:sp>
        <p:nvSpPr>
          <p:cNvPr id="25" name="橢圓 24">
            <a:extLst>
              <a:ext uri="{FF2B5EF4-FFF2-40B4-BE49-F238E27FC236}">
                <a16:creationId xmlns:a16="http://schemas.microsoft.com/office/drawing/2014/main" id="{7F72DCAA-34C2-9CDF-3E94-E2DBABE04544}"/>
              </a:ext>
            </a:extLst>
          </p:cNvPr>
          <p:cNvSpPr/>
          <p:nvPr/>
        </p:nvSpPr>
        <p:spPr>
          <a:xfrm>
            <a:off x="8256415" y="1606343"/>
            <a:ext cx="288000" cy="2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28686" name="文字方塊 25">
            <a:extLst>
              <a:ext uri="{FF2B5EF4-FFF2-40B4-BE49-F238E27FC236}">
                <a16:creationId xmlns:a16="http://schemas.microsoft.com/office/drawing/2014/main" id="{95D100C1-A112-A026-B2C5-6AF63B600F11}"/>
              </a:ext>
            </a:extLst>
          </p:cNvPr>
          <p:cNvSpPr txBox="1">
            <a:spLocks noChangeArrowheads="1"/>
          </p:cNvSpPr>
          <p:nvPr/>
        </p:nvSpPr>
        <p:spPr bwMode="auto">
          <a:xfrm>
            <a:off x="8068190" y="1132159"/>
            <a:ext cx="686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a:latin typeface="微軟正黑體" panose="020B0604030504040204" pitchFamily="34" charset="-120"/>
                <a:ea typeface="微軟正黑體" panose="020B0604030504040204" pitchFamily="34" charset="-120"/>
              </a:rPr>
              <a:t>7/7</a:t>
            </a:r>
            <a:endParaRPr lang="zh-TW" altLang="en-US" b="1" dirty="0">
              <a:latin typeface="微軟正黑體" panose="020B0604030504040204" pitchFamily="34" charset="-120"/>
              <a:ea typeface="微軟正黑體" panose="020B0604030504040204" pitchFamily="34" charset="-120"/>
            </a:endParaRPr>
          </a:p>
        </p:txBody>
      </p:sp>
      <p:sp>
        <p:nvSpPr>
          <p:cNvPr id="8" name="圓角矩形 7">
            <a:extLst>
              <a:ext uri="{FF2B5EF4-FFF2-40B4-BE49-F238E27FC236}">
                <a16:creationId xmlns:a16="http://schemas.microsoft.com/office/drawing/2014/main" id="{776EC79A-A5E4-F6E0-A381-EAA8E171F2EF}"/>
              </a:ext>
            </a:extLst>
          </p:cNvPr>
          <p:cNvSpPr/>
          <p:nvPr/>
        </p:nvSpPr>
        <p:spPr>
          <a:xfrm>
            <a:off x="2185987" y="1937764"/>
            <a:ext cx="1246188" cy="935038"/>
          </a:xfrm>
          <a:prstGeom prst="roundRect">
            <a:avLst/>
          </a:prstGeom>
          <a:solidFill>
            <a:schemeClr val="bg1"/>
          </a:solidFill>
          <a:ln w="28575">
            <a:solidFill>
              <a:srgbClr val="ED19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dirty="0">
                <a:solidFill>
                  <a:srgbClr val="C00000"/>
                </a:solidFill>
                <a:latin typeface="微軟正黑體" panose="020B0604030504040204" pitchFamily="34" charset="-120"/>
                <a:ea typeface="微軟正黑體" panose="020B0604030504040204" pitchFamily="34" charset="-120"/>
              </a:rPr>
              <a:t>線上</a:t>
            </a:r>
            <a:endParaRPr lang="en-US" altLang="zh-TW"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zh-TW" altLang="en-US" b="1" dirty="0">
                <a:solidFill>
                  <a:srgbClr val="C00000"/>
                </a:solidFill>
                <a:latin typeface="微軟正黑體" panose="020B0604030504040204" pitchFamily="34" charset="-120"/>
                <a:ea typeface="微軟正黑體" panose="020B0604030504040204" pitchFamily="34" charset="-120"/>
              </a:rPr>
              <a:t>面試</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31" name="圓角矩形 30">
            <a:extLst>
              <a:ext uri="{FF2B5EF4-FFF2-40B4-BE49-F238E27FC236}">
                <a16:creationId xmlns:a16="http://schemas.microsoft.com/office/drawing/2014/main" id="{8482C7BB-17D1-0E5B-D909-2750CE10E994}"/>
              </a:ext>
            </a:extLst>
          </p:cNvPr>
          <p:cNvSpPr/>
          <p:nvPr/>
        </p:nvSpPr>
        <p:spPr>
          <a:xfrm>
            <a:off x="3984625" y="1936177"/>
            <a:ext cx="1257300" cy="935037"/>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dirty="0">
                <a:solidFill>
                  <a:schemeClr val="bg1"/>
                </a:solidFill>
                <a:latin typeface="微軟正黑體" panose="020B0604030504040204" pitchFamily="34" charset="-120"/>
                <a:ea typeface="微軟正黑體" panose="020B0604030504040204" pitchFamily="34" charset="-120"/>
              </a:rPr>
              <a:t>錄取</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eaLnBrk="1" hangingPunct="1"/>
            <a:r>
              <a:rPr lang="zh-TW" altLang="en-US" b="1" dirty="0">
                <a:solidFill>
                  <a:schemeClr val="bg1"/>
                </a:solidFill>
                <a:latin typeface="微軟正黑體" panose="020B0604030504040204" pitchFamily="34" charset="-120"/>
                <a:ea typeface="微軟正黑體" panose="020B0604030504040204" pitchFamily="34" charset="-120"/>
              </a:rPr>
              <a:t>通知</a:t>
            </a:r>
          </a:p>
        </p:txBody>
      </p:sp>
      <p:sp>
        <p:nvSpPr>
          <p:cNvPr id="32" name="圓角矩形 31">
            <a:extLst>
              <a:ext uri="{FF2B5EF4-FFF2-40B4-BE49-F238E27FC236}">
                <a16:creationId xmlns:a16="http://schemas.microsoft.com/office/drawing/2014/main" id="{78AC3DE6-DA4D-8F76-6538-A38F845110E0}"/>
              </a:ext>
            </a:extLst>
          </p:cNvPr>
          <p:cNvSpPr/>
          <p:nvPr/>
        </p:nvSpPr>
        <p:spPr>
          <a:xfrm>
            <a:off x="5711825" y="1948877"/>
            <a:ext cx="1538287" cy="923925"/>
          </a:xfrm>
          <a:prstGeom prst="roundRect">
            <a:avLst/>
          </a:prstGeom>
          <a:solidFill>
            <a:schemeClr val="bg1"/>
          </a:solidFill>
          <a:ln w="28575">
            <a:solidFill>
              <a:srgbClr val="ED19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b="1" dirty="0">
                <a:solidFill>
                  <a:srgbClr val="C00000"/>
                </a:solidFill>
                <a:latin typeface="微軟正黑體" panose="020B0604030504040204" pitchFamily="34" charset="-120"/>
                <a:ea typeface="微軟正黑體" panose="020B0604030504040204" pitchFamily="34" charset="-120"/>
              </a:rPr>
              <a:t>分發分行</a:t>
            </a:r>
            <a:endParaRPr lang="en-US" altLang="zh-TW" b="1" dirty="0">
              <a:solidFill>
                <a:srgbClr val="C00000"/>
              </a:solidFill>
              <a:latin typeface="微軟正黑體" panose="020B0604030504040204" pitchFamily="34" charset="-120"/>
              <a:ea typeface="微軟正黑體" panose="020B0604030504040204" pitchFamily="34" charset="-120"/>
            </a:endParaRPr>
          </a:p>
          <a:p>
            <a:pPr algn="ctr" eaLnBrk="1" hangingPunct="1">
              <a:defRPr/>
            </a:pPr>
            <a:r>
              <a:rPr lang="zh-TW" altLang="en-US" b="1" dirty="0">
                <a:solidFill>
                  <a:srgbClr val="C00000"/>
                </a:solidFill>
                <a:latin typeface="微軟正黑體" panose="020B0604030504040204" pitchFamily="34" charset="-120"/>
                <a:ea typeface="微軟正黑體" panose="020B0604030504040204" pitchFamily="34" charset="-120"/>
              </a:rPr>
              <a:t>寄發聘函</a:t>
            </a:r>
          </a:p>
        </p:txBody>
      </p:sp>
      <p:sp>
        <p:nvSpPr>
          <p:cNvPr id="33" name="圓角矩形 32">
            <a:extLst>
              <a:ext uri="{FF2B5EF4-FFF2-40B4-BE49-F238E27FC236}">
                <a16:creationId xmlns:a16="http://schemas.microsoft.com/office/drawing/2014/main" id="{CED810C0-ED47-65E2-6D1D-76DF27F717DC}"/>
              </a:ext>
            </a:extLst>
          </p:cNvPr>
          <p:cNvSpPr/>
          <p:nvPr/>
        </p:nvSpPr>
        <p:spPr>
          <a:xfrm>
            <a:off x="7845425" y="1937764"/>
            <a:ext cx="1136650" cy="935038"/>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b="1" dirty="0">
                <a:solidFill>
                  <a:schemeClr val="bg1"/>
                </a:solidFill>
                <a:latin typeface="微軟正黑體" panose="020B0604030504040204" pitchFamily="34" charset="-120"/>
                <a:ea typeface="微軟正黑體" panose="020B0604030504040204" pitchFamily="34" charset="-120"/>
              </a:rPr>
              <a:t>報到</a:t>
            </a:r>
          </a:p>
        </p:txBody>
      </p:sp>
      <p:sp>
        <p:nvSpPr>
          <p:cNvPr id="27" name="Rectangle 3">
            <a:extLst>
              <a:ext uri="{FF2B5EF4-FFF2-40B4-BE49-F238E27FC236}">
                <a16:creationId xmlns:a16="http://schemas.microsoft.com/office/drawing/2014/main" id="{49DCFC14-EC66-753E-98E1-E1A14B4A4DD1}"/>
              </a:ext>
            </a:extLst>
          </p:cNvPr>
          <p:cNvSpPr txBox="1">
            <a:spLocks noChangeArrowheads="1"/>
          </p:cNvSpPr>
          <p:nvPr/>
        </p:nvSpPr>
        <p:spPr bwMode="auto">
          <a:xfrm>
            <a:off x="-2341563" y="6427788"/>
            <a:ext cx="3898901"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lstStyle>
            <a:lvl1pPr marL="381000" indent="-381000" algn="l" defTabSz="1014413" rtl="0" eaLnBrk="0" fontAlgn="base" hangingPunct="0">
              <a:spcBef>
                <a:spcPct val="20000"/>
              </a:spcBef>
              <a:spcAft>
                <a:spcPct val="0"/>
              </a:spcAft>
              <a:buClr>
                <a:srgbClr val="DA0017"/>
              </a:buClr>
              <a:buChar char="•"/>
              <a:defRPr kumimoji="1" sz="2400">
                <a:solidFill>
                  <a:schemeClr val="tx1"/>
                </a:solidFill>
                <a:latin typeface="Century Gothic" pitchFamily="34" charset="0"/>
                <a:ea typeface="微軟正黑體" pitchFamily="34" charset="-120"/>
                <a:cs typeface="+mn-cs"/>
              </a:defRPr>
            </a:lvl1pPr>
            <a:lvl2pPr marL="823913" indent="-315913" algn="l" defTabSz="1014413" rtl="0" eaLnBrk="0" fontAlgn="base" hangingPunct="0">
              <a:spcBef>
                <a:spcPct val="20000"/>
              </a:spcBef>
              <a:spcAft>
                <a:spcPct val="0"/>
              </a:spcAft>
              <a:buClr>
                <a:srgbClr val="DA0017"/>
              </a:buClr>
              <a:buChar char="–"/>
              <a:defRPr kumimoji="1" sz="2200">
                <a:solidFill>
                  <a:schemeClr val="tx1"/>
                </a:solidFill>
                <a:latin typeface="Century Gothic" pitchFamily="34" charset="0"/>
                <a:ea typeface="微軟正黑體" pitchFamily="34" charset="-120"/>
                <a:cs typeface="+mn-cs"/>
              </a:defRPr>
            </a:lvl2pPr>
            <a:lvl3pPr marL="1268413" indent="-254000" algn="l" defTabSz="1014413" rtl="0" eaLnBrk="0" fontAlgn="base" hangingPunct="0">
              <a:spcBef>
                <a:spcPct val="20000"/>
              </a:spcBef>
              <a:spcAft>
                <a:spcPct val="0"/>
              </a:spcAft>
              <a:buClr>
                <a:srgbClr val="DA0017"/>
              </a:buClr>
              <a:buChar char="•"/>
              <a:defRPr kumimoji="1" sz="2400">
                <a:solidFill>
                  <a:schemeClr val="tx1"/>
                </a:solidFill>
                <a:latin typeface="Century Gothic" pitchFamily="34" charset="0"/>
                <a:ea typeface="微軟正黑體" pitchFamily="34" charset="-120"/>
                <a:cs typeface="+mn-cs"/>
              </a:defRPr>
            </a:lvl3pPr>
            <a:lvl4pPr marL="1774825" indent="-252413" algn="l" defTabSz="1014413" rtl="0" eaLnBrk="0" fontAlgn="base" hangingPunct="0">
              <a:spcBef>
                <a:spcPct val="20000"/>
              </a:spcBef>
              <a:spcAft>
                <a:spcPct val="0"/>
              </a:spcAft>
              <a:defRPr kumimoji="1" sz="2400">
                <a:solidFill>
                  <a:schemeClr val="tx1"/>
                </a:solidFill>
                <a:latin typeface="Century Gothic" pitchFamily="34" charset="0"/>
                <a:ea typeface="微軟正黑體" pitchFamily="34" charset="-120"/>
                <a:cs typeface="+mn-cs"/>
              </a:defRPr>
            </a:lvl4pPr>
            <a:lvl5pPr marL="2282825" indent="-254000" algn="l" defTabSz="1014413" rtl="0" eaLnBrk="0" fontAlgn="base" hangingPunct="0">
              <a:spcBef>
                <a:spcPct val="20000"/>
              </a:spcBef>
              <a:spcAft>
                <a:spcPct val="0"/>
              </a:spcAft>
              <a:buChar char="»"/>
              <a:defRPr kumimoji="1" sz="2400">
                <a:solidFill>
                  <a:schemeClr val="tx1"/>
                </a:solidFill>
                <a:latin typeface="Century Gothic" pitchFamily="34" charset="0"/>
                <a:ea typeface="微軟正黑體" pitchFamily="34" charset="-120"/>
                <a:cs typeface="+mn-cs"/>
              </a:defRPr>
            </a:lvl5pPr>
            <a:lvl6pPr marL="27400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6pPr>
            <a:lvl7pPr marL="31972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7pPr>
            <a:lvl8pPr marL="36544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8pPr>
            <a:lvl9pPr marL="41116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9pPr>
          </a:lstStyle>
          <a:p>
            <a:pPr eaLnBrk="1" hangingPunct="1">
              <a:spcBef>
                <a:spcPct val="30000"/>
              </a:spcBef>
              <a:buFontTx/>
              <a:buNone/>
              <a:defRPr/>
            </a:pPr>
            <a:r>
              <a:rPr lang="zh-TW" altLang="en-US" sz="2000" b="1" kern="0" dirty="0">
                <a:solidFill>
                  <a:srgbClr val="000099"/>
                </a:solidFill>
                <a:latin typeface="微軟正黑體" pitchFamily="34" charset="-120"/>
              </a:rPr>
              <a:t>        </a:t>
            </a:r>
            <a:endParaRPr lang="zh-TW" altLang="en-US" sz="2000" b="1" kern="0" dirty="0">
              <a:solidFill>
                <a:srgbClr val="000080"/>
              </a:solidFill>
              <a:latin typeface="微軟正黑體" pitchFamily="34" charset="-120"/>
            </a:endParaRPr>
          </a:p>
        </p:txBody>
      </p:sp>
      <p:sp>
        <p:nvSpPr>
          <p:cNvPr id="34" name="Rectangle 3">
            <a:extLst>
              <a:ext uri="{FF2B5EF4-FFF2-40B4-BE49-F238E27FC236}">
                <a16:creationId xmlns:a16="http://schemas.microsoft.com/office/drawing/2014/main" id="{77E428FA-3132-EE54-34F2-2D7C49348601}"/>
              </a:ext>
            </a:extLst>
          </p:cNvPr>
          <p:cNvSpPr txBox="1">
            <a:spLocks noChangeArrowheads="1"/>
          </p:cNvSpPr>
          <p:nvPr/>
        </p:nvSpPr>
        <p:spPr bwMode="auto">
          <a:xfrm>
            <a:off x="5036113" y="3757928"/>
            <a:ext cx="4872037" cy="79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lstStyle>
            <a:lvl1pPr marL="381000" indent="-381000" algn="l" defTabSz="1014413" rtl="0" eaLnBrk="0" fontAlgn="base" hangingPunct="0">
              <a:spcBef>
                <a:spcPct val="20000"/>
              </a:spcBef>
              <a:spcAft>
                <a:spcPct val="0"/>
              </a:spcAft>
              <a:buClr>
                <a:srgbClr val="DA0017"/>
              </a:buClr>
              <a:buChar char="•"/>
              <a:defRPr kumimoji="1" sz="2400">
                <a:solidFill>
                  <a:schemeClr val="tx1"/>
                </a:solidFill>
                <a:latin typeface="Century Gothic" pitchFamily="34" charset="0"/>
                <a:ea typeface="微軟正黑體" pitchFamily="34" charset="-120"/>
                <a:cs typeface="+mn-cs"/>
              </a:defRPr>
            </a:lvl1pPr>
            <a:lvl2pPr marL="823913" indent="-315913" algn="l" defTabSz="1014413" rtl="0" eaLnBrk="0" fontAlgn="base" hangingPunct="0">
              <a:spcBef>
                <a:spcPct val="20000"/>
              </a:spcBef>
              <a:spcAft>
                <a:spcPct val="0"/>
              </a:spcAft>
              <a:buClr>
                <a:srgbClr val="DA0017"/>
              </a:buClr>
              <a:buChar char="–"/>
              <a:defRPr kumimoji="1" sz="2200">
                <a:solidFill>
                  <a:schemeClr val="tx1"/>
                </a:solidFill>
                <a:latin typeface="Century Gothic" pitchFamily="34" charset="0"/>
                <a:ea typeface="微軟正黑體" pitchFamily="34" charset="-120"/>
                <a:cs typeface="+mn-cs"/>
              </a:defRPr>
            </a:lvl2pPr>
            <a:lvl3pPr marL="1268413" indent="-254000" algn="l" defTabSz="1014413" rtl="0" eaLnBrk="0" fontAlgn="base" hangingPunct="0">
              <a:spcBef>
                <a:spcPct val="20000"/>
              </a:spcBef>
              <a:spcAft>
                <a:spcPct val="0"/>
              </a:spcAft>
              <a:buClr>
                <a:srgbClr val="DA0017"/>
              </a:buClr>
              <a:buChar char="•"/>
              <a:defRPr kumimoji="1" sz="2400">
                <a:solidFill>
                  <a:schemeClr val="tx1"/>
                </a:solidFill>
                <a:latin typeface="Century Gothic" pitchFamily="34" charset="0"/>
                <a:ea typeface="微軟正黑體" pitchFamily="34" charset="-120"/>
                <a:cs typeface="+mn-cs"/>
              </a:defRPr>
            </a:lvl3pPr>
            <a:lvl4pPr marL="1774825" indent="-252413" algn="l" defTabSz="1014413" rtl="0" eaLnBrk="0" fontAlgn="base" hangingPunct="0">
              <a:spcBef>
                <a:spcPct val="20000"/>
              </a:spcBef>
              <a:spcAft>
                <a:spcPct val="0"/>
              </a:spcAft>
              <a:defRPr kumimoji="1" sz="2400">
                <a:solidFill>
                  <a:schemeClr val="tx1"/>
                </a:solidFill>
                <a:latin typeface="Century Gothic" pitchFamily="34" charset="0"/>
                <a:ea typeface="微軟正黑體" pitchFamily="34" charset="-120"/>
                <a:cs typeface="+mn-cs"/>
              </a:defRPr>
            </a:lvl4pPr>
            <a:lvl5pPr marL="2282825" indent="-254000" algn="l" defTabSz="1014413" rtl="0" eaLnBrk="0" fontAlgn="base" hangingPunct="0">
              <a:spcBef>
                <a:spcPct val="20000"/>
              </a:spcBef>
              <a:spcAft>
                <a:spcPct val="0"/>
              </a:spcAft>
              <a:buChar char="»"/>
              <a:defRPr kumimoji="1" sz="2400">
                <a:solidFill>
                  <a:schemeClr val="tx1"/>
                </a:solidFill>
                <a:latin typeface="Century Gothic" pitchFamily="34" charset="0"/>
                <a:ea typeface="微軟正黑體" pitchFamily="34" charset="-120"/>
                <a:cs typeface="+mn-cs"/>
              </a:defRPr>
            </a:lvl5pPr>
            <a:lvl6pPr marL="27400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6pPr>
            <a:lvl7pPr marL="31972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7pPr>
            <a:lvl8pPr marL="36544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8pPr>
            <a:lvl9pPr marL="41116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9pPr>
          </a:lstStyle>
          <a:p>
            <a:pPr marL="441325" indent="-346075" eaLnBrk="1" hangingPunct="1">
              <a:lnSpc>
                <a:spcPts val="1800"/>
              </a:lnSpc>
              <a:spcBef>
                <a:spcPct val="30000"/>
              </a:spcBef>
              <a:buFontTx/>
              <a:buNone/>
              <a:defRPr/>
            </a:pPr>
            <a:r>
              <a:rPr lang="zh-TW" altLang="en-US" sz="2000" b="1" kern="0" dirty="0">
                <a:solidFill>
                  <a:srgbClr val="000099"/>
                </a:solidFill>
                <a:latin typeface="微軟正黑體" pitchFamily="34" charset="-120"/>
              </a:rPr>
              <a:t>服裝：</a:t>
            </a:r>
            <a:r>
              <a:rPr lang="zh-TW" altLang="en-US" sz="2000" b="1" u="sng" kern="0" dirty="0">
                <a:solidFill>
                  <a:srgbClr val="000099"/>
                </a:solidFill>
                <a:latin typeface="微軟正黑體" pitchFamily="34" charset="-120"/>
              </a:rPr>
              <a:t>男士</a:t>
            </a:r>
            <a:r>
              <a:rPr lang="zh-TW" altLang="en-US" sz="2000" b="1" kern="0" dirty="0">
                <a:solidFill>
                  <a:srgbClr val="000099"/>
                </a:solidFill>
                <a:latin typeface="微軟正黑體" pitchFamily="34" charset="-120"/>
              </a:rPr>
              <a:t>著深色西裝、淺色襯衫、領帶</a:t>
            </a:r>
            <a:endParaRPr lang="en-US" altLang="zh-TW" sz="2000" b="1" kern="0" dirty="0">
              <a:solidFill>
                <a:srgbClr val="000099"/>
              </a:solidFill>
              <a:latin typeface="微軟正黑體" pitchFamily="34" charset="-120"/>
            </a:endParaRPr>
          </a:p>
          <a:p>
            <a:pPr marL="444500" indent="-349250" eaLnBrk="1" hangingPunct="1">
              <a:lnSpc>
                <a:spcPts val="1800"/>
              </a:lnSpc>
              <a:spcBef>
                <a:spcPct val="30000"/>
              </a:spcBef>
              <a:buFontTx/>
              <a:buNone/>
              <a:defRPr/>
            </a:pPr>
            <a:r>
              <a:rPr lang="en-US" altLang="zh-TW" sz="2000" b="1" kern="0" dirty="0">
                <a:solidFill>
                  <a:srgbClr val="000099"/>
                </a:solidFill>
                <a:latin typeface="微軟正黑體" pitchFamily="34" charset="-120"/>
              </a:rPr>
              <a:t>	     </a:t>
            </a:r>
            <a:r>
              <a:rPr lang="en-US" altLang="zh-TW" sz="1100" b="1" kern="0" dirty="0">
                <a:solidFill>
                  <a:srgbClr val="000099"/>
                </a:solidFill>
                <a:latin typeface="微軟正黑體" pitchFamily="34" charset="-120"/>
              </a:rPr>
              <a:t> </a:t>
            </a:r>
            <a:r>
              <a:rPr lang="zh-TW" altLang="en-US" sz="2000" b="1" kern="0" dirty="0">
                <a:solidFill>
                  <a:srgbClr val="000099"/>
                </a:solidFill>
                <a:latin typeface="微軟正黑體" pitchFamily="34" charset="-120"/>
              </a:rPr>
              <a:t> </a:t>
            </a:r>
            <a:r>
              <a:rPr lang="zh-TW" altLang="en-US" sz="2000" b="1" u="sng" kern="0" dirty="0">
                <a:solidFill>
                  <a:srgbClr val="000099"/>
                </a:solidFill>
                <a:latin typeface="微軟正黑體" pitchFamily="34" charset="-120"/>
              </a:rPr>
              <a:t>女士</a:t>
            </a:r>
            <a:r>
              <a:rPr lang="zh-TW" altLang="en-US" sz="2000" b="1" kern="0" dirty="0">
                <a:solidFill>
                  <a:srgbClr val="000099"/>
                </a:solidFill>
                <a:latin typeface="微軟正黑體" pitchFamily="34" charset="-120"/>
              </a:rPr>
              <a:t>著正式套裝，宜化淡妝</a:t>
            </a:r>
          </a:p>
          <a:p>
            <a:pPr eaLnBrk="1" hangingPunct="1">
              <a:spcBef>
                <a:spcPct val="30000"/>
              </a:spcBef>
              <a:buFontTx/>
              <a:buNone/>
              <a:defRPr/>
            </a:pPr>
            <a:r>
              <a:rPr lang="zh-TW" altLang="en-US" sz="2000" b="1" kern="0" dirty="0">
                <a:solidFill>
                  <a:srgbClr val="000099"/>
                </a:solidFill>
                <a:latin typeface="微軟正黑體" pitchFamily="34" charset="-120"/>
              </a:rPr>
              <a:t>        </a:t>
            </a:r>
            <a:endParaRPr lang="zh-TW" altLang="en-US" sz="2000" b="1" kern="0" dirty="0">
              <a:solidFill>
                <a:srgbClr val="000080"/>
              </a:solidFill>
              <a:latin typeface="微軟正黑體" pitchFamily="34" charset="-120"/>
            </a:endParaRPr>
          </a:p>
        </p:txBody>
      </p:sp>
      <p:sp>
        <p:nvSpPr>
          <p:cNvPr id="35" name="Rectangle 3">
            <a:extLst>
              <a:ext uri="{FF2B5EF4-FFF2-40B4-BE49-F238E27FC236}">
                <a16:creationId xmlns:a16="http://schemas.microsoft.com/office/drawing/2014/main" id="{21CE2179-FEBC-56B8-EEDB-56F1676D6930}"/>
              </a:ext>
            </a:extLst>
          </p:cNvPr>
          <p:cNvSpPr txBox="1">
            <a:spLocks noChangeArrowheads="1"/>
          </p:cNvSpPr>
          <p:nvPr/>
        </p:nvSpPr>
        <p:spPr bwMode="auto">
          <a:xfrm>
            <a:off x="5094608" y="2785998"/>
            <a:ext cx="5472112" cy="99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lstStyle>
            <a:lvl1pPr marL="381000" indent="-381000" algn="l" defTabSz="1014413" rtl="0" eaLnBrk="0" fontAlgn="base" hangingPunct="0">
              <a:spcBef>
                <a:spcPct val="20000"/>
              </a:spcBef>
              <a:spcAft>
                <a:spcPct val="0"/>
              </a:spcAft>
              <a:buClr>
                <a:srgbClr val="DA0017"/>
              </a:buClr>
              <a:buChar char="•"/>
              <a:defRPr kumimoji="1" sz="2400">
                <a:solidFill>
                  <a:schemeClr val="tx1"/>
                </a:solidFill>
                <a:latin typeface="Century Gothic" pitchFamily="34" charset="0"/>
                <a:ea typeface="微軟正黑體" pitchFamily="34" charset="-120"/>
                <a:cs typeface="+mn-cs"/>
              </a:defRPr>
            </a:lvl1pPr>
            <a:lvl2pPr marL="823913" indent="-315913" algn="l" defTabSz="1014413" rtl="0" eaLnBrk="0" fontAlgn="base" hangingPunct="0">
              <a:spcBef>
                <a:spcPct val="20000"/>
              </a:spcBef>
              <a:spcAft>
                <a:spcPct val="0"/>
              </a:spcAft>
              <a:buClr>
                <a:srgbClr val="DA0017"/>
              </a:buClr>
              <a:buChar char="–"/>
              <a:defRPr kumimoji="1" sz="2200">
                <a:solidFill>
                  <a:schemeClr val="tx1"/>
                </a:solidFill>
                <a:latin typeface="Century Gothic" pitchFamily="34" charset="0"/>
                <a:ea typeface="微軟正黑體" pitchFamily="34" charset="-120"/>
                <a:cs typeface="+mn-cs"/>
              </a:defRPr>
            </a:lvl2pPr>
            <a:lvl3pPr marL="1268413" indent="-254000" algn="l" defTabSz="1014413" rtl="0" eaLnBrk="0" fontAlgn="base" hangingPunct="0">
              <a:spcBef>
                <a:spcPct val="20000"/>
              </a:spcBef>
              <a:spcAft>
                <a:spcPct val="0"/>
              </a:spcAft>
              <a:buClr>
                <a:srgbClr val="DA0017"/>
              </a:buClr>
              <a:buChar char="•"/>
              <a:defRPr kumimoji="1" sz="2400">
                <a:solidFill>
                  <a:schemeClr val="tx1"/>
                </a:solidFill>
                <a:latin typeface="Century Gothic" pitchFamily="34" charset="0"/>
                <a:ea typeface="微軟正黑體" pitchFamily="34" charset="-120"/>
                <a:cs typeface="+mn-cs"/>
              </a:defRPr>
            </a:lvl3pPr>
            <a:lvl4pPr marL="1774825" indent="-252413" algn="l" defTabSz="1014413" rtl="0" eaLnBrk="0" fontAlgn="base" hangingPunct="0">
              <a:spcBef>
                <a:spcPct val="20000"/>
              </a:spcBef>
              <a:spcAft>
                <a:spcPct val="0"/>
              </a:spcAft>
              <a:defRPr kumimoji="1" sz="2400">
                <a:solidFill>
                  <a:schemeClr val="tx1"/>
                </a:solidFill>
                <a:latin typeface="Century Gothic" pitchFamily="34" charset="0"/>
                <a:ea typeface="微軟正黑體" pitchFamily="34" charset="-120"/>
                <a:cs typeface="+mn-cs"/>
              </a:defRPr>
            </a:lvl4pPr>
            <a:lvl5pPr marL="2282825" indent="-254000" algn="l" defTabSz="1014413" rtl="0" eaLnBrk="0" fontAlgn="base" hangingPunct="0">
              <a:spcBef>
                <a:spcPct val="20000"/>
              </a:spcBef>
              <a:spcAft>
                <a:spcPct val="0"/>
              </a:spcAft>
              <a:buChar char="»"/>
              <a:defRPr kumimoji="1" sz="2400">
                <a:solidFill>
                  <a:schemeClr val="tx1"/>
                </a:solidFill>
                <a:latin typeface="Century Gothic" pitchFamily="34" charset="0"/>
                <a:ea typeface="微軟正黑體" pitchFamily="34" charset="-120"/>
                <a:cs typeface="+mn-cs"/>
              </a:defRPr>
            </a:lvl5pPr>
            <a:lvl6pPr marL="27400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6pPr>
            <a:lvl7pPr marL="31972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7pPr>
            <a:lvl8pPr marL="36544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8pPr>
            <a:lvl9pPr marL="41116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9pPr>
          </a:lstStyle>
          <a:p>
            <a:pPr eaLnBrk="1" hangingPunct="1">
              <a:spcBef>
                <a:spcPct val="30000"/>
              </a:spcBef>
              <a:buFontTx/>
              <a:buNone/>
              <a:defRPr/>
            </a:pPr>
            <a:endParaRPr lang="en-US" altLang="zh-TW" sz="2000" b="1" kern="0" dirty="0">
              <a:latin typeface="微軟正黑體" pitchFamily="34" charset="-120"/>
            </a:endParaRPr>
          </a:p>
          <a:p>
            <a:pPr eaLnBrk="1" hangingPunct="1">
              <a:spcBef>
                <a:spcPct val="30000"/>
              </a:spcBef>
              <a:buFontTx/>
              <a:buNone/>
              <a:defRPr/>
            </a:pPr>
            <a:r>
              <a:rPr lang="zh-TW" altLang="en-US" sz="2600" b="1" kern="0" dirty="0">
                <a:latin typeface="微軟正黑體" pitchFamily="34" charset="-120"/>
                <a:sym typeface="Wingdings" pitchFamily="2" charset="2"/>
              </a:rPr>
              <a:t> </a:t>
            </a:r>
            <a:r>
              <a:rPr lang="zh-TW" altLang="en-US" sz="2600" b="1" dirty="0">
                <a:latin typeface="微軟正黑體" panose="020B0604030504040204" pitchFamily="34" charset="-120"/>
                <a:sym typeface="Wingdings" panose="05000000000000000000" pitchFamily="2" charset="2"/>
              </a:rPr>
              <a:t>面試</a:t>
            </a:r>
            <a:r>
              <a:rPr lang="zh-TW" altLang="en-US" sz="2600" b="1" dirty="0">
                <a:latin typeface="微軟正黑體" panose="020B0604030504040204" pitchFamily="34" charset="-120"/>
              </a:rPr>
              <a:t>注意事項</a:t>
            </a:r>
            <a:endParaRPr lang="en-US" altLang="zh-TW" sz="2600" b="1" kern="0" dirty="0">
              <a:latin typeface="微軟正黑體" pitchFamily="34" charset="-120"/>
            </a:endParaRPr>
          </a:p>
          <a:p>
            <a:pPr eaLnBrk="1" hangingPunct="1">
              <a:spcBef>
                <a:spcPct val="30000"/>
              </a:spcBef>
              <a:buFontTx/>
              <a:buNone/>
              <a:defRPr/>
            </a:pPr>
            <a:r>
              <a:rPr lang="en-US" altLang="zh-TW" sz="2600" b="1" kern="0" dirty="0">
                <a:solidFill>
                  <a:srgbClr val="000099"/>
                </a:solidFill>
                <a:latin typeface="微軟正黑體" pitchFamily="34" charset="-120"/>
              </a:rPr>
              <a:t>	</a:t>
            </a:r>
            <a:endParaRPr lang="zh-TW" altLang="en-US" sz="2600" b="1" kern="0" dirty="0">
              <a:solidFill>
                <a:srgbClr val="000080"/>
              </a:solidFill>
              <a:latin typeface="微軟正黑體" pitchFamily="34" charset="-120"/>
            </a:endParaRPr>
          </a:p>
        </p:txBody>
      </p:sp>
      <p:sp>
        <p:nvSpPr>
          <p:cNvPr id="39" name="橢圓 38">
            <a:extLst>
              <a:ext uri="{FF2B5EF4-FFF2-40B4-BE49-F238E27FC236}">
                <a16:creationId xmlns:a16="http://schemas.microsoft.com/office/drawing/2014/main" id="{C61C5507-F160-AA39-963E-0FD3AB9A66D2}"/>
              </a:ext>
            </a:extLst>
          </p:cNvPr>
          <p:cNvSpPr/>
          <p:nvPr/>
        </p:nvSpPr>
        <p:spPr>
          <a:xfrm>
            <a:off x="4456840" y="1614281"/>
            <a:ext cx="288000" cy="2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4" name="Rectangle 3">
            <a:extLst>
              <a:ext uri="{FF2B5EF4-FFF2-40B4-BE49-F238E27FC236}">
                <a16:creationId xmlns:a16="http://schemas.microsoft.com/office/drawing/2014/main" id="{8EFE1A5F-0F5D-C195-CD44-5248035C4324}"/>
              </a:ext>
            </a:extLst>
          </p:cNvPr>
          <p:cNvSpPr txBox="1">
            <a:spLocks noChangeArrowheads="1"/>
          </p:cNvSpPr>
          <p:nvPr/>
        </p:nvSpPr>
        <p:spPr bwMode="auto">
          <a:xfrm>
            <a:off x="810940" y="2817402"/>
            <a:ext cx="5472112" cy="96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lstStyle>
            <a:lvl1pPr marL="381000" indent="-381000" algn="l" defTabSz="1014413" rtl="0" eaLnBrk="0" fontAlgn="base" hangingPunct="0">
              <a:spcBef>
                <a:spcPct val="20000"/>
              </a:spcBef>
              <a:spcAft>
                <a:spcPct val="0"/>
              </a:spcAft>
              <a:buClr>
                <a:srgbClr val="DA0017"/>
              </a:buClr>
              <a:buChar char="•"/>
              <a:defRPr kumimoji="1" sz="2400">
                <a:solidFill>
                  <a:schemeClr val="tx1"/>
                </a:solidFill>
                <a:latin typeface="Century Gothic" pitchFamily="34" charset="0"/>
                <a:ea typeface="微軟正黑體" pitchFamily="34" charset="-120"/>
                <a:cs typeface="+mn-cs"/>
              </a:defRPr>
            </a:lvl1pPr>
            <a:lvl2pPr marL="823913" indent="-315913" algn="l" defTabSz="1014413" rtl="0" eaLnBrk="0" fontAlgn="base" hangingPunct="0">
              <a:spcBef>
                <a:spcPct val="20000"/>
              </a:spcBef>
              <a:spcAft>
                <a:spcPct val="0"/>
              </a:spcAft>
              <a:buClr>
                <a:srgbClr val="DA0017"/>
              </a:buClr>
              <a:buChar char="–"/>
              <a:defRPr kumimoji="1" sz="2200">
                <a:solidFill>
                  <a:schemeClr val="tx1"/>
                </a:solidFill>
                <a:latin typeface="Century Gothic" pitchFamily="34" charset="0"/>
                <a:ea typeface="微軟正黑體" pitchFamily="34" charset="-120"/>
                <a:cs typeface="+mn-cs"/>
              </a:defRPr>
            </a:lvl2pPr>
            <a:lvl3pPr marL="1268413" indent="-254000" algn="l" defTabSz="1014413" rtl="0" eaLnBrk="0" fontAlgn="base" hangingPunct="0">
              <a:spcBef>
                <a:spcPct val="20000"/>
              </a:spcBef>
              <a:spcAft>
                <a:spcPct val="0"/>
              </a:spcAft>
              <a:buClr>
                <a:srgbClr val="DA0017"/>
              </a:buClr>
              <a:buChar char="•"/>
              <a:defRPr kumimoji="1" sz="2400">
                <a:solidFill>
                  <a:schemeClr val="tx1"/>
                </a:solidFill>
                <a:latin typeface="Century Gothic" pitchFamily="34" charset="0"/>
                <a:ea typeface="微軟正黑體" pitchFamily="34" charset="-120"/>
                <a:cs typeface="+mn-cs"/>
              </a:defRPr>
            </a:lvl3pPr>
            <a:lvl4pPr marL="1774825" indent="-252413" algn="l" defTabSz="1014413" rtl="0" eaLnBrk="0" fontAlgn="base" hangingPunct="0">
              <a:spcBef>
                <a:spcPct val="20000"/>
              </a:spcBef>
              <a:spcAft>
                <a:spcPct val="0"/>
              </a:spcAft>
              <a:defRPr kumimoji="1" sz="2400">
                <a:solidFill>
                  <a:schemeClr val="tx1"/>
                </a:solidFill>
                <a:latin typeface="Century Gothic" pitchFamily="34" charset="0"/>
                <a:ea typeface="微軟正黑體" pitchFamily="34" charset="-120"/>
                <a:cs typeface="+mn-cs"/>
              </a:defRPr>
            </a:lvl4pPr>
            <a:lvl5pPr marL="2282825" indent="-254000" algn="l" defTabSz="1014413" rtl="0" eaLnBrk="0" fontAlgn="base" hangingPunct="0">
              <a:spcBef>
                <a:spcPct val="20000"/>
              </a:spcBef>
              <a:spcAft>
                <a:spcPct val="0"/>
              </a:spcAft>
              <a:buChar char="»"/>
              <a:defRPr kumimoji="1" sz="2400">
                <a:solidFill>
                  <a:schemeClr val="tx1"/>
                </a:solidFill>
                <a:latin typeface="Century Gothic" pitchFamily="34" charset="0"/>
                <a:ea typeface="微軟正黑體" pitchFamily="34" charset="-120"/>
                <a:cs typeface="+mn-cs"/>
              </a:defRPr>
            </a:lvl5pPr>
            <a:lvl6pPr marL="27400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6pPr>
            <a:lvl7pPr marL="31972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7pPr>
            <a:lvl8pPr marL="36544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8pPr>
            <a:lvl9pPr marL="41116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9pPr>
          </a:lstStyle>
          <a:p>
            <a:pPr eaLnBrk="1" hangingPunct="1">
              <a:spcBef>
                <a:spcPct val="30000"/>
              </a:spcBef>
              <a:buFontTx/>
              <a:buNone/>
              <a:defRPr/>
            </a:pPr>
            <a:endParaRPr lang="en-US" altLang="zh-TW" sz="2000" b="1" kern="0" dirty="0">
              <a:latin typeface="微軟正黑體" pitchFamily="34" charset="-120"/>
            </a:endParaRPr>
          </a:p>
          <a:p>
            <a:pPr eaLnBrk="1" hangingPunct="1">
              <a:spcBef>
                <a:spcPct val="30000"/>
              </a:spcBef>
              <a:buFontTx/>
              <a:buNone/>
              <a:defRPr/>
            </a:pPr>
            <a:r>
              <a:rPr lang="zh-TW" altLang="en-US" sz="2600" b="1" kern="0" dirty="0">
                <a:latin typeface="微軟正黑體" pitchFamily="34" charset="-120"/>
                <a:sym typeface="Wingdings" pitchFamily="2" charset="2"/>
              </a:rPr>
              <a:t> 申請方式</a:t>
            </a:r>
            <a:r>
              <a:rPr lang="en-US" altLang="zh-TW" sz="2600" b="1" kern="0" dirty="0">
                <a:solidFill>
                  <a:srgbClr val="000099"/>
                </a:solidFill>
                <a:latin typeface="微軟正黑體" pitchFamily="34" charset="-120"/>
              </a:rPr>
              <a:t>	</a:t>
            </a:r>
            <a:endParaRPr lang="zh-TW" altLang="en-US" sz="2600" b="1" kern="0" dirty="0">
              <a:solidFill>
                <a:srgbClr val="000080"/>
              </a:solidFill>
              <a:latin typeface="微軟正黑體" pitchFamily="34" charset="-120"/>
            </a:endParaRPr>
          </a:p>
        </p:txBody>
      </p:sp>
      <p:sp>
        <p:nvSpPr>
          <p:cNvPr id="7" name="Rectangle 3">
            <a:extLst>
              <a:ext uri="{FF2B5EF4-FFF2-40B4-BE49-F238E27FC236}">
                <a16:creationId xmlns:a16="http://schemas.microsoft.com/office/drawing/2014/main" id="{D3FC9DD6-2065-93B9-1EF8-6081FEDE142B}"/>
              </a:ext>
            </a:extLst>
          </p:cNvPr>
          <p:cNvSpPr txBox="1">
            <a:spLocks noChangeArrowheads="1"/>
          </p:cNvSpPr>
          <p:nvPr/>
        </p:nvSpPr>
        <p:spPr bwMode="auto">
          <a:xfrm>
            <a:off x="670384" y="3733216"/>
            <a:ext cx="350979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lstStyle>
            <a:lvl1pPr marL="381000" indent="-381000" algn="l" defTabSz="1014413" rtl="0" eaLnBrk="0" fontAlgn="base" hangingPunct="0">
              <a:spcBef>
                <a:spcPct val="20000"/>
              </a:spcBef>
              <a:spcAft>
                <a:spcPct val="0"/>
              </a:spcAft>
              <a:buClr>
                <a:srgbClr val="DA0017"/>
              </a:buClr>
              <a:buChar char="•"/>
              <a:defRPr kumimoji="1" sz="2400">
                <a:solidFill>
                  <a:schemeClr val="tx1"/>
                </a:solidFill>
                <a:latin typeface="Century Gothic" pitchFamily="34" charset="0"/>
                <a:ea typeface="微軟正黑體" pitchFamily="34" charset="-120"/>
                <a:cs typeface="+mn-cs"/>
              </a:defRPr>
            </a:lvl1pPr>
            <a:lvl2pPr marL="823913" indent="-315913" algn="l" defTabSz="1014413" rtl="0" eaLnBrk="0" fontAlgn="base" hangingPunct="0">
              <a:spcBef>
                <a:spcPct val="20000"/>
              </a:spcBef>
              <a:spcAft>
                <a:spcPct val="0"/>
              </a:spcAft>
              <a:buClr>
                <a:srgbClr val="DA0017"/>
              </a:buClr>
              <a:buChar char="–"/>
              <a:defRPr kumimoji="1" sz="2200">
                <a:solidFill>
                  <a:schemeClr val="tx1"/>
                </a:solidFill>
                <a:latin typeface="Century Gothic" pitchFamily="34" charset="0"/>
                <a:ea typeface="微軟正黑體" pitchFamily="34" charset="-120"/>
                <a:cs typeface="+mn-cs"/>
              </a:defRPr>
            </a:lvl2pPr>
            <a:lvl3pPr marL="1268413" indent="-254000" algn="l" defTabSz="1014413" rtl="0" eaLnBrk="0" fontAlgn="base" hangingPunct="0">
              <a:spcBef>
                <a:spcPct val="20000"/>
              </a:spcBef>
              <a:spcAft>
                <a:spcPct val="0"/>
              </a:spcAft>
              <a:buClr>
                <a:srgbClr val="DA0017"/>
              </a:buClr>
              <a:buChar char="•"/>
              <a:defRPr kumimoji="1" sz="2400">
                <a:solidFill>
                  <a:schemeClr val="tx1"/>
                </a:solidFill>
                <a:latin typeface="Century Gothic" pitchFamily="34" charset="0"/>
                <a:ea typeface="微軟正黑體" pitchFamily="34" charset="-120"/>
                <a:cs typeface="+mn-cs"/>
              </a:defRPr>
            </a:lvl3pPr>
            <a:lvl4pPr marL="1774825" indent="-252413" algn="l" defTabSz="1014413" rtl="0" eaLnBrk="0" fontAlgn="base" hangingPunct="0">
              <a:spcBef>
                <a:spcPct val="20000"/>
              </a:spcBef>
              <a:spcAft>
                <a:spcPct val="0"/>
              </a:spcAft>
              <a:defRPr kumimoji="1" sz="2400">
                <a:solidFill>
                  <a:schemeClr val="tx1"/>
                </a:solidFill>
                <a:latin typeface="Century Gothic" pitchFamily="34" charset="0"/>
                <a:ea typeface="微軟正黑體" pitchFamily="34" charset="-120"/>
                <a:cs typeface="+mn-cs"/>
              </a:defRPr>
            </a:lvl4pPr>
            <a:lvl5pPr marL="2282825" indent="-254000" algn="l" defTabSz="1014413" rtl="0" eaLnBrk="0" fontAlgn="base" hangingPunct="0">
              <a:spcBef>
                <a:spcPct val="20000"/>
              </a:spcBef>
              <a:spcAft>
                <a:spcPct val="0"/>
              </a:spcAft>
              <a:buChar char="»"/>
              <a:defRPr kumimoji="1" sz="2400">
                <a:solidFill>
                  <a:schemeClr val="tx1"/>
                </a:solidFill>
                <a:latin typeface="Century Gothic" pitchFamily="34" charset="0"/>
                <a:ea typeface="微軟正黑體" pitchFamily="34" charset="-120"/>
                <a:cs typeface="+mn-cs"/>
              </a:defRPr>
            </a:lvl5pPr>
            <a:lvl6pPr marL="27400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6pPr>
            <a:lvl7pPr marL="31972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7pPr>
            <a:lvl8pPr marL="36544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8pPr>
            <a:lvl9pPr marL="4111625" indent="-254000" algn="l" defTabSz="1014413" rtl="0" fontAlgn="base">
              <a:spcBef>
                <a:spcPct val="20000"/>
              </a:spcBef>
              <a:spcAft>
                <a:spcPct val="0"/>
              </a:spcAft>
              <a:buChar char="»"/>
              <a:defRPr kumimoji="1" sz="1300">
                <a:solidFill>
                  <a:schemeClr val="tx1"/>
                </a:solidFill>
                <a:latin typeface="Times New Roman" pitchFamily="18" charset="0"/>
                <a:ea typeface="+mn-ea"/>
                <a:cs typeface="+mn-cs"/>
              </a:defRPr>
            </a:lvl9pPr>
          </a:lstStyle>
          <a:p>
            <a:pPr marL="552450" indent="-373063" algn="just" eaLnBrk="1" hangingPunct="1">
              <a:spcBef>
                <a:spcPct val="30000"/>
              </a:spcBef>
              <a:buClr>
                <a:srgbClr val="0000CC"/>
              </a:buClr>
              <a:buFont typeface="+mj-lt"/>
              <a:buAutoNum type="arabicPeriod"/>
              <a:defRPr/>
            </a:pPr>
            <a:r>
              <a:rPr lang="en-US" altLang="zh-TW" sz="2000" b="1" u="sng" kern="0" dirty="0">
                <a:solidFill>
                  <a:srgbClr val="10109F"/>
                </a:solidFill>
                <a:latin typeface="微軟正黑體" pitchFamily="34" charset="-120"/>
              </a:rPr>
              <a:t>3/12</a:t>
            </a:r>
            <a:r>
              <a:rPr lang="zh-TW" altLang="en-US" sz="2000" b="1" u="sng" kern="0" dirty="0">
                <a:solidFill>
                  <a:srgbClr val="10109F"/>
                </a:solidFill>
                <a:latin typeface="微軟正黑體" pitchFamily="34" charset="-120"/>
              </a:rPr>
              <a:t>前</a:t>
            </a:r>
            <a:r>
              <a:rPr lang="zh-TW" altLang="en-US" sz="2000" b="1" kern="0" dirty="0">
                <a:solidFill>
                  <a:srgbClr val="10109F"/>
                </a:solidFill>
                <a:latin typeface="微軟正黑體" pitchFamily="34" charset="-120"/>
              </a:rPr>
              <a:t>將</a:t>
            </a:r>
            <a:r>
              <a:rPr lang="zh-TW" altLang="en-US" sz="2000" b="1" u="sng" kern="0" dirty="0">
                <a:solidFill>
                  <a:srgbClr val="10109F"/>
                </a:solidFill>
                <a:latin typeface="微軟正黑體" pitchFamily="34" charset="-120"/>
              </a:rPr>
              <a:t>履歷表</a:t>
            </a:r>
            <a:r>
              <a:rPr lang="en-US" altLang="zh-TW" sz="2000" b="1" u="sng" kern="0" dirty="0">
                <a:solidFill>
                  <a:srgbClr val="10109F"/>
                </a:solidFill>
                <a:latin typeface="微軟正黑體" pitchFamily="34" charset="-120"/>
              </a:rPr>
              <a:t>&amp;</a:t>
            </a:r>
            <a:r>
              <a:rPr lang="zh-TW" altLang="en-US" sz="2000" b="1" u="sng" kern="0" dirty="0">
                <a:solidFill>
                  <a:srgbClr val="10109F"/>
                </a:solidFill>
                <a:latin typeface="微軟正黑體" pitchFamily="34" charset="-120"/>
              </a:rPr>
              <a:t>自傳</a:t>
            </a:r>
            <a:r>
              <a:rPr lang="en-US" altLang="zh-TW" sz="2000" b="1" u="sng" kern="0" dirty="0">
                <a:solidFill>
                  <a:srgbClr val="10109F"/>
                </a:solidFill>
                <a:latin typeface="微軟正黑體" pitchFamily="34" charset="-120"/>
              </a:rPr>
              <a:t>(</a:t>
            </a:r>
            <a:r>
              <a:rPr lang="zh-TW" altLang="en-US" sz="2000" b="1" u="sng" kern="0" dirty="0">
                <a:solidFill>
                  <a:srgbClr val="10109F"/>
                </a:solidFill>
                <a:latin typeface="微軟正黑體" pitchFamily="34" charset="-120"/>
              </a:rPr>
              <a:t>電子檔</a:t>
            </a:r>
            <a:r>
              <a:rPr lang="en-US" altLang="zh-TW" sz="2000" b="1" u="sng" kern="0" dirty="0">
                <a:solidFill>
                  <a:srgbClr val="10109F"/>
                </a:solidFill>
                <a:latin typeface="微軟正黑體" pitchFamily="34" charset="-120"/>
              </a:rPr>
              <a:t>)</a:t>
            </a:r>
            <a:r>
              <a:rPr lang="zh-TW" altLang="en-US" sz="2000" b="1" kern="0" dirty="0">
                <a:solidFill>
                  <a:srgbClr val="10109F"/>
                </a:solidFill>
                <a:latin typeface="微軟正黑體" pitchFamily="34" charset="-120"/>
              </a:rPr>
              <a:t>繳交至系辦實習窗口</a:t>
            </a:r>
            <a:endParaRPr lang="en-US" altLang="zh-TW" sz="2000" b="1" kern="0" dirty="0">
              <a:solidFill>
                <a:srgbClr val="10109F"/>
              </a:solidFill>
              <a:latin typeface="微軟正黑體" pitchFamily="34" charset="-120"/>
            </a:endParaRPr>
          </a:p>
          <a:p>
            <a:pPr marL="552450" indent="-373063" algn="just" eaLnBrk="1" hangingPunct="1">
              <a:spcBef>
                <a:spcPct val="30000"/>
              </a:spcBef>
              <a:buClr>
                <a:srgbClr val="0000CC"/>
              </a:buClr>
              <a:buFont typeface="+mj-lt"/>
              <a:buAutoNum type="arabicPeriod"/>
              <a:defRPr/>
            </a:pPr>
            <a:r>
              <a:rPr lang="en-US" altLang="zh-TW" sz="2000" b="1" kern="0" dirty="0">
                <a:solidFill>
                  <a:srgbClr val="10109F"/>
                </a:solidFill>
                <a:latin typeface="微軟正黑體" pitchFamily="34" charset="-120"/>
              </a:rPr>
              <a:t>4/10</a:t>
            </a:r>
            <a:r>
              <a:rPr lang="zh-TW" altLang="en-US" sz="2000" b="1" kern="0" dirty="0">
                <a:solidFill>
                  <a:srgbClr val="10109F"/>
                </a:solidFill>
                <a:latin typeface="微軟正黑體" pitchFamily="34" charset="-120"/>
              </a:rPr>
              <a:t>前通知面試時程</a:t>
            </a:r>
          </a:p>
        </p:txBody>
      </p:sp>
      <p:sp>
        <p:nvSpPr>
          <p:cNvPr id="26" name="橢圓 25">
            <a:extLst>
              <a:ext uri="{FF2B5EF4-FFF2-40B4-BE49-F238E27FC236}">
                <a16:creationId xmlns:a16="http://schemas.microsoft.com/office/drawing/2014/main" id="{722F88E7-77ED-52C8-7F68-B6BF031FA088}"/>
              </a:ext>
            </a:extLst>
          </p:cNvPr>
          <p:cNvSpPr/>
          <p:nvPr/>
        </p:nvSpPr>
        <p:spPr>
          <a:xfrm>
            <a:off x="966105" y="1610600"/>
            <a:ext cx="288000" cy="28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28" name="圓角矩形 27">
            <a:extLst>
              <a:ext uri="{FF2B5EF4-FFF2-40B4-BE49-F238E27FC236}">
                <a16:creationId xmlns:a16="http://schemas.microsoft.com/office/drawing/2014/main" id="{8482C7BB-17D1-0E5B-D909-2750CE10E994}"/>
              </a:ext>
            </a:extLst>
          </p:cNvPr>
          <p:cNvSpPr/>
          <p:nvPr/>
        </p:nvSpPr>
        <p:spPr>
          <a:xfrm>
            <a:off x="486746" y="1936176"/>
            <a:ext cx="1257300" cy="935037"/>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b="1" dirty="0">
                <a:solidFill>
                  <a:schemeClr val="bg1"/>
                </a:solidFill>
                <a:latin typeface="微軟正黑體" panose="020B0604030504040204" pitchFamily="34" charset="-120"/>
                <a:ea typeface="微軟正黑體" panose="020B0604030504040204" pitchFamily="34" charset="-120"/>
              </a:rPr>
              <a:t>收件</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eaLnBrk="1" hangingPunct="1"/>
            <a:r>
              <a:rPr lang="zh-TW" altLang="en-US" b="1" dirty="0">
                <a:solidFill>
                  <a:schemeClr val="bg1"/>
                </a:solidFill>
                <a:latin typeface="微軟正黑體" panose="020B0604030504040204" pitchFamily="34" charset="-120"/>
                <a:ea typeface="微軟正黑體" panose="020B0604030504040204" pitchFamily="34" charset="-120"/>
              </a:rPr>
              <a:t>截止</a:t>
            </a:r>
          </a:p>
        </p:txBody>
      </p:sp>
      <p:sp>
        <p:nvSpPr>
          <p:cNvPr id="5" name="矩形 4"/>
          <p:cNvSpPr/>
          <p:nvPr/>
        </p:nvSpPr>
        <p:spPr>
          <a:xfrm>
            <a:off x="663586" y="1155441"/>
            <a:ext cx="869149" cy="461665"/>
          </a:xfrm>
          <a:prstGeom prst="rect">
            <a:avLst/>
          </a:prstGeom>
        </p:spPr>
        <p:txBody>
          <a:bodyPr wrap="none">
            <a:spAutoFit/>
          </a:bodyPr>
          <a:lstStyle/>
          <a:p>
            <a:r>
              <a:rPr lang="en-US" altLang="zh-TW" b="1" kern="0" dirty="0">
                <a:solidFill>
                  <a:sysClr val="windowText" lastClr="000000"/>
                </a:solidFill>
                <a:latin typeface="微軟正黑體" pitchFamily="34" charset="-120"/>
              </a:rPr>
              <a:t>3/12</a:t>
            </a:r>
            <a:endParaRPr lang="zh-TW" altLang="en-US" dirty="0">
              <a:solidFill>
                <a:sysClr val="windowText" lastClr="000000"/>
              </a:solidFill>
            </a:endParaRPr>
          </a:p>
        </p:txBody>
      </p:sp>
      <p:sp>
        <p:nvSpPr>
          <p:cNvPr id="29" name="文字方塊 28"/>
          <p:cNvSpPr txBox="1"/>
          <p:nvPr/>
        </p:nvSpPr>
        <p:spPr>
          <a:xfrm>
            <a:off x="-1535757" y="1156232"/>
            <a:ext cx="1327424" cy="923330"/>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1800" b="1" dirty="0">
                <a:latin typeface="微軟正黑體" panose="020B0604030504040204" pitchFamily="34" charset="-120"/>
                <a:ea typeface="微軟正黑體" panose="020B0604030504040204" pitchFamily="34" charset="-120"/>
              </a:rPr>
              <a:t>收件截止日將依照不同學校作調整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86" y="-1538"/>
            <a:ext cx="10262671" cy="7255252"/>
          </a:xfrm>
          <a:prstGeom prst="rect">
            <a:avLst/>
          </a:prstGeom>
        </p:spPr>
      </p:pic>
      <p:pic>
        <p:nvPicPr>
          <p:cNvPr id="6" name="Picture 5" descr="\\s0092file02\2.人力規劃專區\02. 人才供給科\2-8.招募設計\3.CTBC Logo\去背可樂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011" y="500931"/>
            <a:ext cx="587775" cy="540850"/>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942442" y="466503"/>
            <a:ext cx="6125208" cy="647349"/>
          </a:xfrm>
          <a:prstGeom prst="rect">
            <a:avLst/>
          </a:prstGeom>
          <a:noFill/>
        </p:spPr>
        <p:txBody>
          <a:bodyPr wrap="square" rtlCol="0">
            <a:spAutoFit/>
          </a:bodyPr>
          <a:lstStyle/>
          <a:p>
            <a:pPr defTabSz="915863"/>
            <a:r>
              <a:rPr lang="en-US" altLang="zh-TW" sz="3606" b="1" dirty="0">
                <a:solidFill>
                  <a:srgbClr val="FFFFFF"/>
                </a:solidFill>
                <a:latin typeface="Arial" panose="020B0604020202020204" pitchFamily="34" charset="0"/>
                <a:ea typeface="微軟正黑體" panose="020B0604030504040204" pitchFamily="34" charset="-120"/>
                <a:cs typeface="Arial" panose="020B0604020202020204" pitchFamily="34" charset="0"/>
              </a:rPr>
              <a:t>Follow CTBC</a:t>
            </a:r>
            <a:r>
              <a:rPr lang="zh-TW" altLang="en-US" sz="3606" b="1" dirty="0">
                <a:solidFill>
                  <a:srgbClr val="FFFFFF"/>
                </a:solidFill>
                <a:latin typeface="Arial" panose="020B0604020202020204" pitchFamily="34" charset="0"/>
                <a:ea typeface="微軟正黑體" panose="020B0604030504040204" pitchFamily="34" charset="-120"/>
                <a:cs typeface="Arial" panose="020B0604020202020204" pitchFamily="34" charset="0"/>
              </a:rPr>
              <a:t> </a:t>
            </a:r>
            <a:r>
              <a:rPr lang="en-US" altLang="zh-TW" sz="3606" b="1" dirty="0">
                <a:solidFill>
                  <a:srgbClr val="FFFFFF"/>
                </a:solidFill>
                <a:latin typeface="Arial" panose="020B0604020202020204" pitchFamily="34" charset="0"/>
                <a:ea typeface="微軟正黑體" panose="020B0604030504040204" pitchFamily="34" charset="-120"/>
                <a:cs typeface="Arial" panose="020B0604020202020204" pitchFamily="34" charset="0"/>
              </a:rPr>
              <a:t>Careers</a:t>
            </a:r>
            <a:endParaRPr lang="zh-TW" altLang="en-US" sz="3606" b="1" dirty="0">
              <a:solidFill>
                <a:srgbClr val="FFFFFF"/>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10" name="Picture 2" descr="\\S0092file02\2.人力規劃專區\02. 人才供給科\2-9.招募素材\貓頭鷹小B\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6685" y="1593287"/>
            <a:ext cx="2532175" cy="2189990"/>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p:nvSpPr>
        <p:spPr>
          <a:xfrm>
            <a:off x="7180620" y="6507502"/>
            <a:ext cx="2253912" cy="400740"/>
          </a:xfrm>
          <a:prstGeom prst="rect">
            <a:avLst/>
          </a:prstGeom>
          <a:noFill/>
        </p:spPr>
        <p:txBody>
          <a:bodyPr wrap="square" rtlCol="0" anchor="ctr">
            <a:spAutoFit/>
          </a:bodyPr>
          <a:lstStyle/>
          <a:p>
            <a:pPr algn="ctr" defTabSz="915863" eaLnBrk="1" fontAlgn="auto" hangingPunct="1">
              <a:spcBef>
                <a:spcPts val="0"/>
              </a:spcBef>
              <a:spcAft>
                <a:spcPts val="0"/>
              </a:spcAft>
              <a:defRPr/>
            </a:pPr>
            <a:r>
              <a:rPr kumimoji="0" lang="zh-TW" altLang="en-US" sz="2003" b="1"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人才招募官網</a:t>
            </a:r>
          </a:p>
        </p:txBody>
      </p:sp>
      <p:sp>
        <p:nvSpPr>
          <p:cNvPr id="14" name="文字方塊 13"/>
          <p:cNvSpPr txBox="1"/>
          <p:nvPr/>
        </p:nvSpPr>
        <p:spPr>
          <a:xfrm>
            <a:off x="6951132" y="3651234"/>
            <a:ext cx="2712888" cy="400740"/>
          </a:xfrm>
          <a:prstGeom prst="rect">
            <a:avLst/>
          </a:prstGeom>
          <a:noFill/>
        </p:spPr>
        <p:txBody>
          <a:bodyPr wrap="square" rtlCol="0" anchor="ctr">
            <a:spAutoFit/>
          </a:bodyPr>
          <a:lstStyle/>
          <a:p>
            <a:pPr algn="ctr" defTabSz="915863" eaLnBrk="1" fontAlgn="auto" hangingPunct="1">
              <a:spcBef>
                <a:spcPts val="0"/>
              </a:spcBef>
              <a:spcAft>
                <a:spcPts val="0"/>
              </a:spcAft>
              <a:defRPr/>
            </a:pPr>
            <a:r>
              <a:rPr kumimoji="0" lang="en-US" altLang="zh-TW" sz="2003" b="1"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CTBC LinkedIn</a:t>
            </a:r>
            <a:endParaRPr kumimoji="0" lang="zh-TW" altLang="en-US" sz="2003" b="1" kern="0" dirty="0">
              <a:solidFill>
                <a:srgbClr val="FFFFFF"/>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5" name="文字方塊 14"/>
          <p:cNvSpPr txBox="1"/>
          <p:nvPr/>
        </p:nvSpPr>
        <p:spPr>
          <a:xfrm>
            <a:off x="1091669" y="3651234"/>
            <a:ext cx="1846696" cy="400740"/>
          </a:xfrm>
          <a:prstGeom prst="rect">
            <a:avLst/>
          </a:prstGeom>
          <a:noFill/>
        </p:spPr>
        <p:txBody>
          <a:bodyPr wrap="square" rtlCol="0" anchor="ctr">
            <a:spAutoFit/>
          </a:bodyPr>
          <a:lstStyle/>
          <a:p>
            <a:pPr algn="ctr" defTabSz="915863" eaLnBrk="1" fontAlgn="auto" hangingPunct="1">
              <a:spcBef>
                <a:spcPts val="0"/>
              </a:spcBef>
              <a:spcAft>
                <a:spcPts val="0"/>
              </a:spcAft>
              <a:defRPr/>
            </a:pPr>
            <a:r>
              <a:rPr kumimoji="0" lang="en-US" altLang="zh-TW" sz="2003" b="1"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FB</a:t>
            </a:r>
            <a:r>
              <a:rPr kumimoji="0" lang="zh-TW" altLang="en-US" sz="2003" b="1"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即時資訊</a:t>
            </a:r>
          </a:p>
        </p:txBody>
      </p:sp>
      <p:sp>
        <p:nvSpPr>
          <p:cNvPr id="18" name="文字方塊 17"/>
          <p:cNvSpPr txBox="1"/>
          <p:nvPr/>
        </p:nvSpPr>
        <p:spPr>
          <a:xfrm>
            <a:off x="369487" y="6507502"/>
            <a:ext cx="3271535" cy="400740"/>
          </a:xfrm>
          <a:prstGeom prst="rect">
            <a:avLst/>
          </a:prstGeom>
          <a:noFill/>
        </p:spPr>
        <p:txBody>
          <a:bodyPr wrap="square" rtlCol="0" anchor="ctr">
            <a:spAutoFit/>
          </a:bodyPr>
          <a:lstStyle/>
          <a:p>
            <a:pPr algn="ctr" defTabSz="915863" eaLnBrk="1" fontAlgn="auto" hangingPunct="1">
              <a:spcBef>
                <a:spcPts val="0"/>
              </a:spcBef>
              <a:spcAft>
                <a:spcPts val="0"/>
              </a:spcAft>
              <a:defRPr/>
            </a:pPr>
            <a:r>
              <a:rPr kumimoji="0" lang="en-US" altLang="zh-TW" sz="2003" b="1" kern="0" dirty="0" err="1">
                <a:solidFill>
                  <a:srgbClr val="FFFFFF"/>
                </a:solidFill>
                <a:latin typeface="Arial" panose="020B0604020202020204" pitchFamily="34" charset="0"/>
                <a:ea typeface="微軟正黑體" panose="020B0604030504040204" pitchFamily="34" charset="-120"/>
                <a:cs typeface="Arial" panose="020B0604020202020204" pitchFamily="34" charset="0"/>
              </a:rPr>
              <a:t>Instagram</a:t>
            </a:r>
            <a:r>
              <a:rPr kumimoji="0" lang="en-US" altLang="zh-TW" sz="2003" b="1"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 CTBC Careers</a:t>
            </a:r>
            <a:endParaRPr kumimoji="0" lang="zh-TW" altLang="en-US" sz="2003" b="1" kern="0" dirty="0">
              <a:solidFill>
                <a:srgbClr val="FFFFFF"/>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文字方塊 20"/>
          <p:cNvSpPr txBox="1"/>
          <p:nvPr/>
        </p:nvSpPr>
        <p:spPr>
          <a:xfrm>
            <a:off x="4068736" y="6507502"/>
            <a:ext cx="2253912" cy="400740"/>
          </a:xfrm>
          <a:prstGeom prst="rect">
            <a:avLst/>
          </a:prstGeom>
          <a:noFill/>
        </p:spPr>
        <p:txBody>
          <a:bodyPr wrap="square" rtlCol="0" anchor="ctr">
            <a:spAutoFit/>
          </a:bodyPr>
          <a:lstStyle/>
          <a:p>
            <a:pPr algn="ctr" defTabSz="915863" eaLnBrk="1" fontAlgn="auto" hangingPunct="1">
              <a:spcBef>
                <a:spcPts val="0"/>
              </a:spcBef>
              <a:spcAft>
                <a:spcPts val="0"/>
              </a:spcAft>
              <a:defRPr/>
            </a:pPr>
            <a:r>
              <a:rPr kumimoji="0" lang="en-US" altLang="zh-TW" sz="2003" b="1"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YouTube</a:t>
            </a:r>
            <a:r>
              <a:rPr kumimoji="0" lang="zh-TW" altLang="en-US" sz="2003" b="1"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頻道</a:t>
            </a:r>
          </a:p>
        </p:txBody>
      </p:sp>
      <p:sp>
        <p:nvSpPr>
          <p:cNvPr id="27" name="文字方塊 26"/>
          <p:cNvSpPr txBox="1"/>
          <p:nvPr/>
        </p:nvSpPr>
        <p:spPr>
          <a:xfrm>
            <a:off x="-1576486" y="2214067"/>
            <a:ext cx="1388736" cy="1200329"/>
          </a:xfrm>
          <a:prstGeom prst="rect">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1800" b="1" dirty="0">
                <a:latin typeface="微軟正黑體" panose="020B0604030504040204" pitchFamily="34" charset="-120"/>
                <a:ea typeface="微軟正黑體" panose="020B0604030504040204" pitchFamily="34" charset="-120"/>
              </a:rPr>
              <a:t>已確認所有</a:t>
            </a:r>
            <a:endParaRPr lang="en-US" altLang="zh-TW" sz="1800" b="1" dirty="0">
              <a:latin typeface="微軟正黑體" panose="020B0604030504040204" pitchFamily="34" charset="-120"/>
              <a:ea typeface="微軟正黑體" panose="020B0604030504040204" pitchFamily="34" charset="-120"/>
            </a:endParaRPr>
          </a:p>
          <a:p>
            <a:r>
              <a:rPr lang="en-US" altLang="zh-TW" sz="1800" b="1" dirty="0" err="1">
                <a:latin typeface="微軟正黑體" panose="020B0604030504040204" pitchFamily="34" charset="-120"/>
                <a:ea typeface="微軟正黑體" panose="020B0604030504040204" pitchFamily="34" charset="-120"/>
              </a:rPr>
              <a:t>QRcode</a:t>
            </a:r>
            <a:r>
              <a:rPr lang="zh-TW" altLang="en-US" sz="1800" b="1" dirty="0">
                <a:latin typeface="微軟正黑體" panose="020B0604030504040204" pitchFamily="34" charset="-120"/>
                <a:ea typeface="微軟正黑體" panose="020B0604030504040204" pitchFamily="34" charset="-120"/>
              </a:rPr>
              <a:t>為最新，均可開啟。</a:t>
            </a:r>
          </a:p>
        </p:txBody>
      </p:sp>
      <p:pic>
        <p:nvPicPr>
          <p:cNvPr id="3" name="圖片 2" descr="一張含有 圖形, 樣式, 字型, 螢幕擷取畫面 的圖片&#10;&#10;自動產生的描述">
            <a:extLst>
              <a:ext uri="{FF2B5EF4-FFF2-40B4-BE49-F238E27FC236}">
                <a16:creationId xmlns:a16="http://schemas.microsoft.com/office/drawing/2014/main" id="{48C31EE0-3D0B-D01D-7D24-B3EEE69CBB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731" y="1770584"/>
            <a:ext cx="1857042" cy="1857042"/>
          </a:xfrm>
          <a:prstGeom prst="rect">
            <a:avLst/>
          </a:prstGeom>
        </p:spPr>
      </p:pic>
      <p:pic>
        <p:nvPicPr>
          <p:cNvPr id="31" name="圖片 30" descr="一張含有 圖形, 螢幕擷取畫面, 樣式, 正方形 的圖片&#10;&#10;自動產生的描述">
            <a:extLst>
              <a:ext uri="{FF2B5EF4-FFF2-40B4-BE49-F238E27FC236}">
                <a16:creationId xmlns:a16="http://schemas.microsoft.com/office/drawing/2014/main" id="{1469CD39-420C-0542-D0F6-9B38572A18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1574" y="1762990"/>
            <a:ext cx="1872229" cy="1872229"/>
          </a:xfrm>
          <a:prstGeom prst="rect">
            <a:avLst/>
          </a:prstGeom>
        </p:spPr>
      </p:pic>
      <p:pic>
        <p:nvPicPr>
          <p:cNvPr id="33" name="圖片 32" descr="一張含有 圖形, 平面設計, 螢幕擷取畫面, 樣式 的圖片&#10;&#10;自動產生的描述">
            <a:extLst>
              <a:ext uri="{FF2B5EF4-FFF2-40B4-BE49-F238E27FC236}">
                <a16:creationId xmlns:a16="http://schemas.microsoft.com/office/drawing/2014/main" id="{8A69BD70-B682-BA7F-CC91-AFFD454CF4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669" y="4634484"/>
            <a:ext cx="1857042" cy="1857042"/>
          </a:xfrm>
          <a:prstGeom prst="rect">
            <a:avLst/>
          </a:prstGeom>
        </p:spPr>
      </p:pic>
      <p:pic>
        <p:nvPicPr>
          <p:cNvPr id="35" name="圖片 34" descr="一張含有 圖形, 樣式, 字型, 螢幕擷取畫面 的圖片&#10;&#10;自動產生的描述">
            <a:extLst>
              <a:ext uri="{FF2B5EF4-FFF2-40B4-BE49-F238E27FC236}">
                <a16:creationId xmlns:a16="http://schemas.microsoft.com/office/drawing/2014/main" id="{F197C6D4-3B0B-0F46-2F83-76D0417DA6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6540" y="4579741"/>
            <a:ext cx="1933838" cy="1933838"/>
          </a:xfrm>
          <a:prstGeom prst="rect">
            <a:avLst/>
          </a:prstGeom>
        </p:spPr>
      </p:pic>
      <p:pic>
        <p:nvPicPr>
          <p:cNvPr id="37" name="圖片 36" descr="一張含有 樣式, 圖形, 圓形, 設計 的圖片&#10;&#10;自動產生的描述">
            <a:extLst>
              <a:ext uri="{FF2B5EF4-FFF2-40B4-BE49-F238E27FC236}">
                <a16:creationId xmlns:a16="http://schemas.microsoft.com/office/drawing/2014/main" id="{41B3E590-5A56-BC08-72EB-1BA6142123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3103" y="4579741"/>
            <a:ext cx="1938030" cy="1938030"/>
          </a:xfrm>
          <a:prstGeom prst="rect">
            <a:avLst/>
          </a:prstGeom>
        </p:spPr>
      </p:pic>
    </p:spTree>
    <p:extLst>
      <p:ext uri="{BB962C8B-B14F-4D97-AF65-F5344CB8AC3E}">
        <p14:creationId xmlns:p14="http://schemas.microsoft.com/office/powerpoint/2010/main" val="216937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內容版面配置區 2">
            <a:extLst>
              <a:ext uri="{FF2B5EF4-FFF2-40B4-BE49-F238E27FC236}">
                <a16:creationId xmlns:a16="http://schemas.microsoft.com/office/drawing/2014/main" id="{749873A8-98C5-2D08-BB2A-EFBCADC71D4B}"/>
              </a:ext>
            </a:extLst>
          </p:cNvPr>
          <p:cNvSpPr txBox="1">
            <a:spLocks/>
          </p:cNvSpPr>
          <p:nvPr/>
        </p:nvSpPr>
        <p:spPr bwMode="auto">
          <a:xfrm>
            <a:off x="2933828" y="2460898"/>
            <a:ext cx="71294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lstStyle>
            <a:lvl1pPr defTabSz="1014413">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1014413">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1014413">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1014413">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1014413">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pPr>
            <a:r>
              <a:rPr lang="en-US" altLang="zh-TW"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What’s the job</a:t>
            </a:r>
            <a:r>
              <a:rPr lang="zh-TW" altLang="en-US"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ClrTx/>
              <a:buFontTx/>
              <a:buNone/>
            </a:pPr>
            <a:r>
              <a:rPr lang="zh-TW" altLang="en-US" sz="4400" b="1" dirty="0">
                <a:solidFill>
                  <a:srgbClr val="000000"/>
                </a:solidFill>
                <a:latin typeface="Century Gothic" panose="020B0502020202020204" pitchFamily="34" charset="0"/>
                <a:ea typeface="微軟正黑體" panose="020B0604030504040204" pitchFamily="34" charset="-120"/>
                <a:cs typeface="Times New Roman" panose="02020603050405020304" pitchFamily="18" charset="0"/>
              </a:rPr>
              <a:t>實習職務</a:t>
            </a:r>
          </a:p>
        </p:txBody>
      </p:sp>
      <p:pic>
        <p:nvPicPr>
          <p:cNvPr id="16388" name="Picture 2">
            <a:extLst>
              <a:ext uri="{FF2B5EF4-FFF2-40B4-BE49-F238E27FC236}">
                <a16:creationId xmlns:a16="http://schemas.microsoft.com/office/drawing/2014/main" id="{B81E4B79-D16D-E66B-0604-949A34C72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37" t="55121" r="7352" b="12654"/>
          <a:stretch>
            <a:fillRect/>
          </a:stretch>
        </p:blipFill>
        <p:spPr bwMode="auto">
          <a:xfrm>
            <a:off x="-7938" y="5449888"/>
            <a:ext cx="815181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C:\Users\Z00039464\Desktop\collabor-banks-09.png">
            <a:extLst>
              <a:ext uri="{FF2B5EF4-FFF2-40B4-BE49-F238E27FC236}">
                <a16:creationId xmlns:a16="http://schemas.microsoft.com/office/drawing/2014/main" id="{33FA2323-50AC-63FA-ADCE-AFF232388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投影片編號版面配置區 1">
            <a:extLst>
              <a:ext uri="{FF2B5EF4-FFF2-40B4-BE49-F238E27FC236}">
                <a16:creationId xmlns:a16="http://schemas.microsoft.com/office/drawing/2014/main" id="{3C9A0D4F-2481-CD58-84C4-5C76E2D9FD70}"/>
              </a:ext>
            </a:extLst>
          </p:cNvPr>
          <p:cNvSpPr>
            <a:spLocks noGrp="1"/>
          </p:cNvSpPr>
          <p:nvPr>
            <p:ph type="sldNum" sz="quarter" idx="12"/>
          </p:nvPr>
        </p:nvSpPr>
        <p:spPr>
          <a:xfrm>
            <a:off x="9328150" y="71358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l">
              <a:spcBef>
                <a:spcPct val="0"/>
              </a:spcBef>
              <a:buClrTx/>
              <a:buFontTx/>
              <a:buNone/>
            </a:pPr>
            <a:fld id="{63BED112-9D87-AD4F-8F54-FAA11B4AE864}" type="slidenum">
              <a:rPr lang="en-US" altLang="zh-TW" sz="1000">
                <a:solidFill>
                  <a:srgbClr val="1F497D"/>
                </a:solidFill>
                <a:ea typeface="新細明體" panose="02020500000000000000" pitchFamily="18" charset="-120"/>
              </a:rPr>
              <a:pPr algn="l">
                <a:spcBef>
                  <a:spcPct val="0"/>
                </a:spcBef>
                <a:buClrTx/>
                <a:buFontTx/>
                <a:buNone/>
              </a:pPr>
              <a:t>2</a:t>
            </a:fld>
            <a:endParaRPr lang="en-US" altLang="zh-TW" sz="1000">
              <a:solidFill>
                <a:srgbClr val="1F497D"/>
              </a:solidFill>
              <a:ea typeface="新細明體" panose="02020500000000000000" pitchFamily="18" charset="-120"/>
            </a:endParaRPr>
          </a:p>
        </p:txBody>
      </p:sp>
      <p:pic>
        <p:nvPicPr>
          <p:cNvPr id="4" name="圖片 3">
            <a:extLst>
              <a:ext uri="{FF2B5EF4-FFF2-40B4-BE49-F238E27FC236}">
                <a16:creationId xmlns:a16="http://schemas.microsoft.com/office/drawing/2014/main" id="{B50461B0-C9DD-DF39-CDA0-B57C0F3D2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350" y="1524794"/>
            <a:ext cx="4032813" cy="3024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矩形 9">
            <a:extLst>
              <a:ext uri="{FF2B5EF4-FFF2-40B4-BE49-F238E27FC236}">
                <a16:creationId xmlns:a16="http://schemas.microsoft.com/office/drawing/2014/main" id="{B9C69869-9B62-4F0A-9EB2-6FCD526FFB35}"/>
              </a:ext>
            </a:extLst>
          </p:cNvPr>
          <p:cNvSpPr>
            <a:spLocks noChangeArrowheads="1"/>
          </p:cNvSpPr>
          <p:nvPr/>
        </p:nvSpPr>
        <p:spPr bwMode="auto">
          <a:xfrm>
            <a:off x="5566586" y="722240"/>
            <a:ext cx="3076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50000"/>
              </a:spcBef>
              <a:buClrTx/>
              <a:buFont typeface="Wingdings" pitchFamily="2" charset="2"/>
              <a:buChar char="ü"/>
            </a:pPr>
            <a:r>
              <a:rPr kumimoji="0" lang="zh-TW" altLang="en-US" sz="1800" b="1" dirty="0">
                <a:solidFill>
                  <a:srgbClr val="006666"/>
                </a:solidFill>
                <a:latin typeface="微軟正黑體" panose="020B0604030504040204" pitchFamily="34" charset="-120"/>
                <a:ea typeface="微軟正黑體" panose="020B0604030504040204" pitchFamily="34" charset="-120"/>
              </a:rPr>
              <a:t>第一線接觸客戶，         預先了解並滿足客戶需求，營造良好的消費環境。</a:t>
            </a:r>
            <a:r>
              <a:rPr kumimoji="0" lang="en-US" altLang="zh-TW" sz="1800" b="1" dirty="0">
                <a:solidFill>
                  <a:srgbClr val="006666"/>
                </a:solidFill>
                <a:latin typeface="微軟正黑體" panose="020B0604030504040204" pitchFamily="34" charset="-120"/>
                <a:ea typeface="微軟正黑體" panose="020B0604030504040204" pitchFamily="34" charset="-120"/>
              </a:rPr>
              <a:t>(</a:t>
            </a:r>
            <a:r>
              <a:rPr kumimoji="0" lang="zh-TW" altLang="en-US" sz="1800" b="1" dirty="0">
                <a:solidFill>
                  <a:srgbClr val="006666"/>
                </a:solidFill>
                <a:latin typeface="微軟正黑體" panose="020B0604030504040204" pitchFamily="34" charset="-120"/>
                <a:ea typeface="微軟正黑體" panose="020B0604030504040204" pitchFamily="34" charset="-120"/>
              </a:rPr>
              <a:t>如：引導員、大廳服務、 數位服務推廣</a:t>
            </a:r>
            <a:r>
              <a:rPr kumimoji="0" lang="en-US" altLang="zh-TW" sz="1800" b="1" dirty="0">
                <a:solidFill>
                  <a:srgbClr val="006666"/>
                </a:solidFill>
                <a:latin typeface="微軟正黑體" panose="020B0604030504040204" pitchFamily="34" charset="-120"/>
                <a:ea typeface="微軟正黑體" panose="020B0604030504040204" pitchFamily="34" charset="-120"/>
              </a:rPr>
              <a:t>)</a:t>
            </a:r>
            <a:endParaRPr kumimoji="0" lang="zh-TW" altLang="en-US" sz="1800" b="1" dirty="0">
              <a:solidFill>
                <a:srgbClr val="006666"/>
              </a:solidFill>
              <a:latin typeface="微軟正黑體" panose="020B0604030504040204" pitchFamily="34" charset="-120"/>
              <a:ea typeface="微軟正黑體" panose="020B0604030504040204" pitchFamily="34" charset="-120"/>
            </a:endParaRPr>
          </a:p>
        </p:txBody>
      </p:sp>
      <p:sp>
        <p:nvSpPr>
          <p:cNvPr id="17413" name="標題 1">
            <a:extLst>
              <a:ext uri="{FF2B5EF4-FFF2-40B4-BE49-F238E27FC236}">
                <a16:creationId xmlns:a16="http://schemas.microsoft.com/office/drawing/2014/main" id="{591749B6-0E94-1A90-761E-07D4A9A7B494}"/>
              </a:ext>
            </a:extLst>
          </p:cNvPr>
          <p:cNvSpPr txBox="1">
            <a:spLocks/>
          </p:cNvSpPr>
          <p:nvPr/>
        </p:nvSpPr>
        <p:spPr bwMode="auto">
          <a:xfrm>
            <a:off x="334963" y="157163"/>
            <a:ext cx="85820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nchor="ctr"/>
          <a:lstStyle>
            <a:lvl1pPr defTabSz="1014413">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1014413">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1014413">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1014413">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1014413">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pPr>
            <a:r>
              <a:rPr lang="zh-TW" altLang="en-US" sz="3200" b="1" dirty="0">
                <a:solidFill>
                  <a:srgbClr val="01544C"/>
                </a:solidFill>
                <a:latin typeface="Century Gothic" panose="020B0502020202020204" pitchFamily="34" charset="0"/>
                <a:ea typeface="微軟正黑體" panose="020B0604030504040204" pitchFamily="34" charset="-120"/>
              </a:rPr>
              <a:t>職務一：分行櫃員</a:t>
            </a:r>
          </a:p>
        </p:txBody>
      </p:sp>
      <p:grpSp>
        <p:nvGrpSpPr>
          <p:cNvPr id="17414" name="群組 1">
            <a:extLst>
              <a:ext uri="{FF2B5EF4-FFF2-40B4-BE49-F238E27FC236}">
                <a16:creationId xmlns:a16="http://schemas.microsoft.com/office/drawing/2014/main" id="{DF661114-DFAD-24CB-2D4C-AF478861C099}"/>
              </a:ext>
            </a:extLst>
          </p:cNvPr>
          <p:cNvGrpSpPr>
            <a:grpSpLocks/>
          </p:cNvGrpSpPr>
          <p:nvPr/>
        </p:nvGrpSpPr>
        <p:grpSpPr bwMode="auto">
          <a:xfrm>
            <a:off x="1964214" y="409457"/>
            <a:ext cx="5396851" cy="5683276"/>
            <a:chOff x="1964040" y="979133"/>
            <a:chExt cx="5397207" cy="5682542"/>
          </a:xfrm>
        </p:grpSpPr>
        <p:sp>
          <p:nvSpPr>
            <p:cNvPr id="3" name="手繪多邊形 2">
              <a:extLst>
                <a:ext uri="{FF2B5EF4-FFF2-40B4-BE49-F238E27FC236}">
                  <a16:creationId xmlns:a16="http://schemas.microsoft.com/office/drawing/2014/main" id="{2E6EBF49-07E0-0955-28B7-ABB8BAFA78DA}"/>
                </a:ext>
              </a:extLst>
            </p:cNvPr>
            <p:cNvSpPr/>
            <p:nvPr/>
          </p:nvSpPr>
          <p:spPr>
            <a:xfrm>
              <a:off x="4283054" y="3512456"/>
              <a:ext cx="2470350" cy="2651214"/>
            </a:xfrm>
            <a:custGeom>
              <a:avLst/>
              <a:gdLst>
                <a:gd name="connsiteX0" fmla="*/ 1948599 w 2745263"/>
                <a:gd name="connsiteY0" fmla="*/ 437700 h 2745263"/>
                <a:gd name="connsiteX1" fmla="*/ 2162137 w 2745263"/>
                <a:gd name="connsiteY1" fmla="*/ 258511 h 2745263"/>
                <a:gd name="connsiteX2" fmla="*/ 2332729 w 2745263"/>
                <a:gd name="connsiteY2" fmla="*/ 401655 h 2745263"/>
                <a:gd name="connsiteX3" fmla="*/ 2193343 w 2745263"/>
                <a:gd name="connsiteY3" fmla="*/ 643065 h 2745263"/>
                <a:gd name="connsiteX4" fmla="*/ 2414811 w 2745263"/>
                <a:gd name="connsiteY4" fmla="*/ 1026658 h 2745263"/>
                <a:gd name="connsiteX5" fmla="*/ 2693571 w 2745263"/>
                <a:gd name="connsiteY5" fmla="*/ 1026651 h 2745263"/>
                <a:gd name="connsiteX6" fmla="*/ 2732241 w 2745263"/>
                <a:gd name="connsiteY6" fmla="*/ 1245959 h 2745263"/>
                <a:gd name="connsiteX7" fmla="*/ 2470289 w 2745263"/>
                <a:gd name="connsiteY7" fmla="*/ 1341294 h 2745263"/>
                <a:gd name="connsiteX8" fmla="*/ 2393374 w 2745263"/>
                <a:gd name="connsiteY8" fmla="*/ 1777500 h 2745263"/>
                <a:gd name="connsiteX9" fmla="*/ 2606922 w 2745263"/>
                <a:gd name="connsiteY9" fmla="*/ 1956678 h 2745263"/>
                <a:gd name="connsiteX10" fmla="*/ 2495576 w 2745263"/>
                <a:gd name="connsiteY10" fmla="*/ 2149535 h 2745263"/>
                <a:gd name="connsiteX11" fmla="*/ 2233630 w 2745263"/>
                <a:gd name="connsiteY11" fmla="*/ 2054187 h 2745263"/>
                <a:gd name="connsiteX12" fmla="*/ 1894322 w 2745263"/>
                <a:gd name="connsiteY12" fmla="*/ 2338900 h 2745263"/>
                <a:gd name="connsiteX13" fmla="*/ 1942735 w 2745263"/>
                <a:gd name="connsiteY13" fmla="*/ 2613424 h 2745263"/>
                <a:gd name="connsiteX14" fmla="*/ 1733473 w 2745263"/>
                <a:gd name="connsiteY14" fmla="*/ 2689589 h 2745263"/>
                <a:gd name="connsiteX15" fmla="*/ 1594099 w 2745263"/>
                <a:gd name="connsiteY15" fmla="*/ 2448172 h 2745263"/>
                <a:gd name="connsiteX16" fmla="*/ 1151164 w 2745263"/>
                <a:gd name="connsiteY16" fmla="*/ 2448172 h 2745263"/>
                <a:gd name="connsiteX17" fmla="*/ 1011790 w 2745263"/>
                <a:gd name="connsiteY17" fmla="*/ 2689589 h 2745263"/>
                <a:gd name="connsiteX18" fmla="*/ 802528 w 2745263"/>
                <a:gd name="connsiteY18" fmla="*/ 2613424 h 2745263"/>
                <a:gd name="connsiteX19" fmla="*/ 850941 w 2745263"/>
                <a:gd name="connsiteY19" fmla="*/ 2338900 h 2745263"/>
                <a:gd name="connsiteX20" fmla="*/ 511633 w 2745263"/>
                <a:gd name="connsiteY20" fmla="*/ 2054187 h 2745263"/>
                <a:gd name="connsiteX21" fmla="*/ 249687 w 2745263"/>
                <a:gd name="connsiteY21" fmla="*/ 2149535 h 2745263"/>
                <a:gd name="connsiteX22" fmla="*/ 138341 w 2745263"/>
                <a:gd name="connsiteY22" fmla="*/ 1956678 h 2745263"/>
                <a:gd name="connsiteX23" fmla="*/ 351888 w 2745263"/>
                <a:gd name="connsiteY23" fmla="*/ 1777500 h 2745263"/>
                <a:gd name="connsiteX24" fmla="*/ 274973 w 2745263"/>
                <a:gd name="connsiteY24" fmla="*/ 1341294 h 2745263"/>
                <a:gd name="connsiteX25" fmla="*/ 13022 w 2745263"/>
                <a:gd name="connsiteY25" fmla="*/ 1245959 h 2745263"/>
                <a:gd name="connsiteX26" fmla="*/ 51692 w 2745263"/>
                <a:gd name="connsiteY26" fmla="*/ 1026651 h 2745263"/>
                <a:gd name="connsiteX27" fmla="*/ 330452 w 2745263"/>
                <a:gd name="connsiteY27" fmla="*/ 1026658 h 2745263"/>
                <a:gd name="connsiteX28" fmla="*/ 551919 w 2745263"/>
                <a:gd name="connsiteY28" fmla="*/ 643065 h 2745263"/>
                <a:gd name="connsiteX29" fmla="*/ 412534 w 2745263"/>
                <a:gd name="connsiteY29" fmla="*/ 401655 h 2745263"/>
                <a:gd name="connsiteX30" fmla="*/ 583126 w 2745263"/>
                <a:gd name="connsiteY30" fmla="*/ 258511 h 2745263"/>
                <a:gd name="connsiteX31" fmla="*/ 796664 w 2745263"/>
                <a:gd name="connsiteY31" fmla="*/ 437700 h 2745263"/>
                <a:gd name="connsiteX32" fmla="*/ 1212887 w 2745263"/>
                <a:gd name="connsiteY32" fmla="*/ 286207 h 2745263"/>
                <a:gd name="connsiteX33" fmla="*/ 1261285 w 2745263"/>
                <a:gd name="connsiteY33" fmla="*/ 11681 h 2745263"/>
                <a:gd name="connsiteX34" fmla="*/ 1483978 w 2745263"/>
                <a:gd name="connsiteY34" fmla="*/ 11681 h 2745263"/>
                <a:gd name="connsiteX35" fmla="*/ 1532377 w 2745263"/>
                <a:gd name="connsiteY35" fmla="*/ 286208 h 2745263"/>
                <a:gd name="connsiteX36" fmla="*/ 1948600 w 2745263"/>
                <a:gd name="connsiteY36" fmla="*/ 437701 h 2745263"/>
                <a:gd name="connsiteX37" fmla="*/ 1948599 w 2745263"/>
                <a:gd name="connsiteY37" fmla="*/ 437700 h 274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45263" h="2745263">
                  <a:moveTo>
                    <a:pt x="1948599" y="437700"/>
                  </a:moveTo>
                  <a:lnTo>
                    <a:pt x="2162137" y="258511"/>
                  </a:lnTo>
                  <a:lnTo>
                    <a:pt x="2332729" y="401655"/>
                  </a:lnTo>
                  <a:lnTo>
                    <a:pt x="2193343" y="643065"/>
                  </a:lnTo>
                  <a:cubicBezTo>
                    <a:pt x="2292455" y="754559"/>
                    <a:pt x="2367810" y="885078"/>
                    <a:pt x="2414811" y="1026658"/>
                  </a:cubicBezTo>
                  <a:lnTo>
                    <a:pt x="2693571" y="1026651"/>
                  </a:lnTo>
                  <a:lnTo>
                    <a:pt x="2732241" y="1245959"/>
                  </a:lnTo>
                  <a:lnTo>
                    <a:pt x="2470289" y="1341294"/>
                  </a:lnTo>
                  <a:cubicBezTo>
                    <a:pt x="2474546" y="1490411"/>
                    <a:pt x="2448376" y="1638832"/>
                    <a:pt x="2393374" y="1777500"/>
                  </a:cubicBezTo>
                  <a:lnTo>
                    <a:pt x="2606922" y="1956678"/>
                  </a:lnTo>
                  <a:lnTo>
                    <a:pt x="2495576" y="2149535"/>
                  </a:lnTo>
                  <a:lnTo>
                    <a:pt x="2233630" y="2054187"/>
                  </a:lnTo>
                  <a:cubicBezTo>
                    <a:pt x="2141041" y="2171154"/>
                    <a:pt x="2025590" y="2268029"/>
                    <a:pt x="1894322" y="2338900"/>
                  </a:cubicBezTo>
                  <a:lnTo>
                    <a:pt x="1942735" y="2613424"/>
                  </a:lnTo>
                  <a:lnTo>
                    <a:pt x="1733473" y="2689589"/>
                  </a:lnTo>
                  <a:lnTo>
                    <a:pt x="1594099" y="2448172"/>
                  </a:lnTo>
                  <a:cubicBezTo>
                    <a:pt x="1447987" y="2478258"/>
                    <a:pt x="1297276" y="2478258"/>
                    <a:pt x="1151164" y="2448172"/>
                  </a:cubicBezTo>
                  <a:lnTo>
                    <a:pt x="1011790" y="2689589"/>
                  </a:lnTo>
                  <a:lnTo>
                    <a:pt x="802528" y="2613424"/>
                  </a:lnTo>
                  <a:lnTo>
                    <a:pt x="850941" y="2338900"/>
                  </a:lnTo>
                  <a:cubicBezTo>
                    <a:pt x="719673" y="2268028"/>
                    <a:pt x="604222" y="2171154"/>
                    <a:pt x="511633" y="2054187"/>
                  </a:cubicBezTo>
                  <a:lnTo>
                    <a:pt x="249687" y="2149535"/>
                  </a:lnTo>
                  <a:lnTo>
                    <a:pt x="138341" y="1956678"/>
                  </a:lnTo>
                  <a:lnTo>
                    <a:pt x="351888" y="1777500"/>
                  </a:lnTo>
                  <a:cubicBezTo>
                    <a:pt x="296887" y="1638832"/>
                    <a:pt x="270716" y="1490411"/>
                    <a:pt x="274973" y="1341294"/>
                  </a:cubicBezTo>
                  <a:lnTo>
                    <a:pt x="13022" y="1245959"/>
                  </a:lnTo>
                  <a:lnTo>
                    <a:pt x="51692" y="1026651"/>
                  </a:lnTo>
                  <a:lnTo>
                    <a:pt x="330452" y="1026658"/>
                  </a:lnTo>
                  <a:cubicBezTo>
                    <a:pt x="377453" y="885078"/>
                    <a:pt x="452808" y="754559"/>
                    <a:pt x="551919" y="643065"/>
                  </a:cubicBezTo>
                  <a:lnTo>
                    <a:pt x="412534" y="401655"/>
                  </a:lnTo>
                  <a:lnTo>
                    <a:pt x="583126" y="258511"/>
                  </a:lnTo>
                  <a:lnTo>
                    <a:pt x="796664" y="437700"/>
                  </a:lnTo>
                  <a:cubicBezTo>
                    <a:pt x="923674" y="359455"/>
                    <a:pt x="1065296" y="307909"/>
                    <a:pt x="1212887" y="286207"/>
                  </a:cubicBezTo>
                  <a:lnTo>
                    <a:pt x="1261285" y="11681"/>
                  </a:lnTo>
                  <a:lnTo>
                    <a:pt x="1483978" y="11681"/>
                  </a:lnTo>
                  <a:lnTo>
                    <a:pt x="1532377" y="286208"/>
                  </a:lnTo>
                  <a:cubicBezTo>
                    <a:pt x="1679968" y="307909"/>
                    <a:pt x="1821589" y="359455"/>
                    <a:pt x="1948600" y="437701"/>
                  </a:cubicBezTo>
                  <a:lnTo>
                    <a:pt x="1948599" y="437700"/>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82400" tIns="673545" rIns="582400" bIns="721556" spcCol="1270" anchor="ctr"/>
            <a:lstStyle/>
            <a:p>
              <a:pPr algn="ctr" defTabSz="1066800" eaLnBrk="1" hangingPunct="1">
                <a:lnSpc>
                  <a:spcPct val="90000"/>
                </a:lnSpc>
                <a:spcAft>
                  <a:spcPct val="35000"/>
                </a:spcAft>
                <a:defRPr/>
              </a:pPr>
              <a:endParaRPr lang="en-US" altLang="zh-TW" b="1" dirty="0">
                <a:solidFill>
                  <a:prstClr val="white"/>
                </a:solidFill>
              </a:endParaRPr>
            </a:p>
            <a:p>
              <a:pPr algn="ctr" defTabSz="1066800" eaLnBrk="1" hangingPunct="1">
                <a:lnSpc>
                  <a:spcPct val="90000"/>
                </a:lnSpc>
                <a:spcAft>
                  <a:spcPct val="35000"/>
                </a:spcAft>
                <a:defRPr/>
              </a:pPr>
              <a:r>
                <a:rPr lang="zh-TW" altLang="en-US" b="1" dirty="0">
                  <a:solidFill>
                    <a:prstClr val="white"/>
                  </a:solidFill>
                </a:rPr>
                <a:t>熟悉</a:t>
              </a:r>
              <a:endParaRPr lang="en-US" altLang="zh-TW" b="1" dirty="0">
                <a:solidFill>
                  <a:prstClr val="white"/>
                </a:solidFill>
              </a:endParaRPr>
            </a:p>
            <a:p>
              <a:pPr algn="ctr" defTabSz="1066800" eaLnBrk="1" hangingPunct="1">
                <a:lnSpc>
                  <a:spcPct val="90000"/>
                </a:lnSpc>
                <a:spcAft>
                  <a:spcPct val="35000"/>
                </a:spcAft>
                <a:defRPr/>
              </a:pPr>
              <a:r>
                <a:rPr lang="zh-TW" altLang="en-US" b="1" dirty="0">
                  <a:solidFill>
                    <a:prstClr val="white"/>
                  </a:solidFill>
                </a:rPr>
                <a:t>金融表單</a:t>
              </a:r>
              <a:br>
                <a:rPr lang="zh-TW" altLang="en-US" b="1" dirty="0">
                  <a:solidFill>
                    <a:prstClr val="white"/>
                  </a:solidFill>
                </a:rPr>
              </a:br>
              <a:endParaRPr lang="zh-TW" altLang="en-US" b="1" dirty="0">
                <a:solidFill>
                  <a:prstClr val="white"/>
                </a:solidFill>
              </a:endParaRPr>
            </a:p>
          </p:txBody>
        </p:sp>
        <p:sp>
          <p:nvSpPr>
            <p:cNvPr id="4" name="手繪多邊形 3">
              <a:extLst>
                <a:ext uri="{FF2B5EF4-FFF2-40B4-BE49-F238E27FC236}">
                  <a16:creationId xmlns:a16="http://schemas.microsoft.com/office/drawing/2014/main" id="{AD42BFBA-7D0B-2A2B-6D9B-E80871196F8C}"/>
                </a:ext>
              </a:extLst>
            </p:cNvPr>
            <p:cNvSpPr/>
            <p:nvPr/>
          </p:nvSpPr>
          <p:spPr>
            <a:xfrm>
              <a:off x="2236632" y="2748966"/>
              <a:ext cx="2800535" cy="2580942"/>
            </a:xfrm>
            <a:custGeom>
              <a:avLst/>
              <a:gdLst>
                <a:gd name="connsiteX0" fmla="*/ 2051151 w 2703096"/>
                <a:gd name="connsiteY0" fmla="*/ 616617 h 2434579"/>
                <a:gd name="connsiteX1" fmla="*/ 2402472 w 2703096"/>
                <a:gd name="connsiteY1" fmla="*/ 485072 h 2434579"/>
                <a:gd name="connsiteX2" fmla="*/ 2559434 w 2703096"/>
                <a:gd name="connsiteY2" fmla="*/ 719932 h 2434579"/>
                <a:gd name="connsiteX3" fmla="*/ 2303510 w 2703096"/>
                <a:gd name="connsiteY3" fmla="*/ 994220 h 2434579"/>
                <a:gd name="connsiteX4" fmla="*/ 2303510 w 2703096"/>
                <a:gd name="connsiteY4" fmla="*/ 1440359 h 2434579"/>
                <a:gd name="connsiteX5" fmla="*/ 2559434 w 2703096"/>
                <a:gd name="connsiteY5" fmla="*/ 1714647 h 2434579"/>
                <a:gd name="connsiteX6" fmla="*/ 2402472 w 2703096"/>
                <a:gd name="connsiteY6" fmla="*/ 1949507 h 2434579"/>
                <a:gd name="connsiteX7" fmla="*/ 2051151 w 2703096"/>
                <a:gd name="connsiteY7" fmla="*/ 1817962 h 2434579"/>
                <a:gd name="connsiteX8" fmla="*/ 1603907 w 2703096"/>
                <a:gd name="connsiteY8" fmla="*/ 2041032 h 2434579"/>
                <a:gd name="connsiteX9" fmla="*/ 1518064 w 2703096"/>
                <a:gd name="connsiteY9" fmla="*/ 2406218 h 2434579"/>
                <a:gd name="connsiteX10" fmla="*/ 1185032 w 2703096"/>
                <a:gd name="connsiteY10" fmla="*/ 2406218 h 2434579"/>
                <a:gd name="connsiteX11" fmla="*/ 1099189 w 2703096"/>
                <a:gd name="connsiteY11" fmla="*/ 2041032 h 2434579"/>
                <a:gd name="connsiteX12" fmla="*/ 651945 w 2703096"/>
                <a:gd name="connsiteY12" fmla="*/ 1817962 h 2434579"/>
                <a:gd name="connsiteX13" fmla="*/ 300624 w 2703096"/>
                <a:gd name="connsiteY13" fmla="*/ 1949507 h 2434579"/>
                <a:gd name="connsiteX14" fmla="*/ 143662 w 2703096"/>
                <a:gd name="connsiteY14" fmla="*/ 1714647 h 2434579"/>
                <a:gd name="connsiteX15" fmla="*/ 399586 w 2703096"/>
                <a:gd name="connsiteY15" fmla="*/ 1440359 h 2434579"/>
                <a:gd name="connsiteX16" fmla="*/ 399586 w 2703096"/>
                <a:gd name="connsiteY16" fmla="*/ 994220 h 2434579"/>
                <a:gd name="connsiteX17" fmla="*/ 143662 w 2703096"/>
                <a:gd name="connsiteY17" fmla="*/ 719932 h 2434579"/>
                <a:gd name="connsiteX18" fmla="*/ 300624 w 2703096"/>
                <a:gd name="connsiteY18" fmla="*/ 485072 h 2434579"/>
                <a:gd name="connsiteX19" fmla="*/ 651945 w 2703096"/>
                <a:gd name="connsiteY19" fmla="*/ 616617 h 2434579"/>
                <a:gd name="connsiteX20" fmla="*/ 1099189 w 2703096"/>
                <a:gd name="connsiteY20" fmla="*/ 393547 h 2434579"/>
                <a:gd name="connsiteX21" fmla="*/ 1185032 w 2703096"/>
                <a:gd name="connsiteY21" fmla="*/ 28361 h 2434579"/>
                <a:gd name="connsiteX22" fmla="*/ 1518064 w 2703096"/>
                <a:gd name="connsiteY22" fmla="*/ 28361 h 2434579"/>
                <a:gd name="connsiteX23" fmla="*/ 1603907 w 2703096"/>
                <a:gd name="connsiteY23" fmla="*/ 393547 h 2434579"/>
                <a:gd name="connsiteX24" fmla="*/ 2051151 w 2703096"/>
                <a:gd name="connsiteY24" fmla="*/ 616617 h 24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03096" h="2434579">
                  <a:moveTo>
                    <a:pt x="2051151" y="616617"/>
                  </a:moveTo>
                  <a:lnTo>
                    <a:pt x="2402472" y="485072"/>
                  </a:lnTo>
                  <a:lnTo>
                    <a:pt x="2559434" y="719932"/>
                  </a:lnTo>
                  <a:lnTo>
                    <a:pt x="2303510" y="994220"/>
                  </a:lnTo>
                  <a:cubicBezTo>
                    <a:pt x="2349375" y="1140294"/>
                    <a:pt x="2349375" y="1294285"/>
                    <a:pt x="2303510" y="1440359"/>
                  </a:cubicBezTo>
                  <a:lnTo>
                    <a:pt x="2559434" y="1714647"/>
                  </a:lnTo>
                  <a:lnTo>
                    <a:pt x="2402472" y="1949507"/>
                  </a:lnTo>
                  <a:lnTo>
                    <a:pt x="2051151" y="1817962"/>
                  </a:lnTo>
                  <a:cubicBezTo>
                    <a:pt x="1927648" y="1925313"/>
                    <a:pt x="1773275" y="2002308"/>
                    <a:pt x="1603907" y="2041032"/>
                  </a:cubicBezTo>
                  <a:lnTo>
                    <a:pt x="1518064" y="2406218"/>
                  </a:lnTo>
                  <a:lnTo>
                    <a:pt x="1185032" y="2406218"/>
                  </a:lnTo>
                  <a:lnTo>
                    <a:pt x="1099189" y="2041032"/>
                  </a:lnTo>
                  <a:cubicBezTo>
                    <a:pt x="929821" y="2002309"/>
                    <a:pt x="775448" y="1925313"/>
                    <a:pt x="651945" y="1817962"/>
                  </a:cubicBezTo>
                  <a:lnTo>
                    <a:pt x="300624" y="1949507"/>
                  </a:lnTo>
                  <a:lnTo>
                    <a:pt x="143662" y="1714647"/>
                  </a:lnTo>
                  <a:lnTo>
                    <a:pt x="399586" y="1440359"/>
                  </a:lnTo>
                  <a:cubicBezTo>
                    <a:pt x="353721" y="1294285"/>
                    <a:pt x="353721" y="1140294"/>
                    <a:pt x="399586" y="994220"/>
                  </a:cubicBezTo>
                  <a:lnTo>
                    <a:pt x="143662" y="719932"/>
                  </a:lnTo>
                  <a:lnTo>
                    <a:pt x="300624" y="485072"/>
                  </a:lnTo>
                  <a:lnTo>
                    <a:pt x="651945" y="616617"/>
                  </a:lnTo>
                  <a:cubicBezTo>
                    <a:pt x="775448" y="509266"/>
                    <a:pt x="929821" y="432271"/>
                    <a:pt x="1099189" y="393547"/>
                  </a:cubicBezTo>
                  <a:lnTo>
                    <a:pt x="1185032" y="28361"/>
                  </a:lnTo>
                  <a:lnTo>
                    <a:pt x="1518064" y="28361"/>
                  </a:lnTo>
                  <a:lnTo>
                    <a:pt x="1603907" y="393547"/>
                  </a:lnTo>
                  <a:cubicBezTo>
                    <a:pt x="1773275" y="432270"/>
                    <a:pt x="1927648" y="509266"/>
                    <a:pt x="2051151" y="616617"/>
                  </a:cubicBez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2425" tIns="647097" rIns="682425" bIns="647097" spcCol="1270" anchor="ctr"/>
            <a:lstStyle/>
            <a:p>
              <a:pPr algn="ctr" defTabSz="1066800" eaLnBrk="1" hangingPunct="1">
                <a:lnSpc>
                  <a:spcPct val="90000"/>
                </a:lnSpc>
                <a:spcAft>
                  <a:spcPct val="35000"/>
                </a:spcAft>
                <a:defRPr/>
              </a:pPr>
              <a:endParaRPr lang="en-US" altLang="zh-TW" b="1" dirty="0">
                <a:solidFill>
                  <a:prstClr val="white"/>
                </a:solidFill>
              </a:endParaRPr>
            </a:p>
            <a:p>
              <a:pPr algn="ctr" defTabSz="1066800" eaLnBrk="1" hangingPunct="1">
                <a:lnSpc>
                  <a:spcPct val="90000"/>
                </a:lnSpc>
                <a:spcAft>
                  <a:spcPct val="35000"/>
                </a:spcAft>
                <a:defRPr/>
              </a:pPr>
              <a:r>
                <a:rPr lang="zh-TW" altLang="en-US" b="1" dirty="0">
                  <a:solidFill>
                    <a:prstClr val="white"/>
                  </a:solidFill>
                  <a:latin typeface="微軟正黑體" panose="020B0604030504040204" pitchFamily="34" charset="-120"/>
                  <a:ea typeface="微軟正黑體" panose="020B0604030504040204" pitchFamily="34" charset="-120"/>
                </a:rPr>
                <a:t>櫃台</a:t>
              </a:r>
              <a:endParaRPr lang="en-US" altLang="zh-TW" b="1" dirty="0">
                <a:solidFill>
                  <a:prstClr val="white"/>
                </a:solidFill>
                <a:latin typeface="微軟正黑體" panose="020B0604030504040204" pitchFamily="34" charset="-120"/>
                <a:ea typeface="微軟正黑體" panose="020B0604030504040204" pitchFamily="34" charset="-120"/>
              </a:endParaRPr>
            </a:p>
            <a:p>
              <a:pPr algn="ctr" defTabSz="1066800" eaLnBrk="1" hangingPunct="1">
                <a:lnSpc>
                  <a:spcPct val="90000"/>
                </a:lnSpc>
                <a:spcAft>
                  <a:spcPct val="35000"/>
                </a:spcAft>
                <a:defRPr/>
              </a:pPr>
              <a:r>
                <a:rPr lang="zh-TW" altLang="en-US" b="1" dirty="0">
                  <a:solidFill>
                    <a:prstClr val="white"/>
                  </a:solidFill>
                  <a:latin typeface="微軟正黑體" panose="020B0604030504040204" pitchFamily="34" charset="-120"/>
                  <a:ea typeface="微軟正黑體" panose="020B0604030504040204" pitchFamily="34" charset="-120"/>
                </a:rPr>
                <a:t>作業流程</a:t>
              </a:r>
            </a:p>
            <a:p>
              <a:pPr algn="ctr" defTabSz="1066800" eaLnBrk="1" hangingPunct="1">
                <a:lnSpc>
                  <a:spcPct val="90000"/>
                </a:lnSpc>
                <a:spcAft>
                  <a:spcPct val="35000"/>
                </a:spcAft>
                <a:defRPr/>
              </a:pPr>
              <a:endParaRPr lang="zh-TW" altLang="en-US" b="1" dirty="0">
                <a:solidFill>
                  <a:prstClr val="white"/>
                </a:solidFill>
              </a:endParaRPr>
            </a:p>
          </p:txBody>
        </p:sp>
        <p:sp>
          <p:nvSpPr>
            <p:cNvPr id="5" name="手繪多邊形 4">
              <a:extLst>
                <a:ext uri="{FF2B5EF4-FFF2-40B4-BE49-F238E27FC236}">
                  <a16:creationId xmlns:a16="http://schemas.microsoft.com/office/drawing/2014/main" id="{D87040DF-1DD3-B4C4-223F-798186B96311}"/>
                </a:ext>
              </a:extLst>
            </p:cNvPr>
            <p:cNvSpPr/>
            <p:nvPr/>
          </p:nvSpPr>
          <p:spPr>
            <a:xfrm>
              <a:off x="3351130" y="979133"/>
              <a:ext cx="2870389" cy="2942845"/>
            </a:xfrm>
            <a:custGeom>
              <a:avLst/>
              <a:gdLst>
                <a:gd name="connsiteX0" fmla="*/ 1909395 w 2529070"/>
                <a:gd name="connsiteY0" fmla="*/ 600018 h 2369042"/>
                <a:gd name="connsiteX1" fmla="*/ 2254324 w 2529070"/>
                <a:gd name="connsiteY1" fmla="*/ 480520 h 2369042"/>
                <a:gd name="connsiteX2" fmla="*/ 2397574 w 2529070"/>
                <a:gd name="connsiteY2" fmla="*/ 706802 h 2369042"/>
                <a:gd name="connsiteX3" fmla="*/ 2142007 w 2529070"/>
                <a:gd name="connsiteY3" fmla="*/ 967456 h 2369042"/>
                <a:gd name="connsiteX4" fmla="*/ 2142007 w 2529070"/>
                <a:gd name="connsiteY4" fmla="*/ 1401585 h 2369042"/>
                <a:gd name="connsiteX5" fmla="*/ 2397574 w 2529070"/>
                <a:gd name="connsiteY5" fmla="*/ 1662240 h 2369042"/>
                <a:gd name="connsiteX6" fmla="*/ 2254324 w 2529070"/>
                <a:gd name="connsiteY6" fmla="*/ 1888522 h 2369042"/>
                <a:gd name="connsiteX7" fmla="*/ 1909395 w 2529070"/>
                <a:gd name="connsiteY7" fmla="*/ 1769024 h 2369042"/>
                <a:gd name="connsiteX8" fmla="*/ 1497147 w 2529070"/>
                <a:gd name="connsiteY8" fmla="*/ 1986089 h 2369042"/>
                <a:gd name="connsiteX9" fmla="*/ 1413615 w 2529070"/>
                <a:gd name="connsiteY9" fmla="*/ 2341445 h 2369042"/>
                <a:gd name="connsiteX10" fmla="*/ 1115455 w 2529070"/>
                <a:gd name="connsiteY10" fmla="*/ 2341445 h 2369042"/>
                <a:gd name="connsiteX11" fmla="*/ 1031923 w 2529070"/>
                <a:gd name="connsiteY11" fmla="*/ 1986089 h 2369042"/>
                <a:gd name="connsiteX12" fmla="*/ 619675 w 2529070"/>
                <a:gd name="connsiteY12" fmla="*/ 1769024 h 2369042"/>
                <a:gd name="connsiteX13" fmla="*/ 274746 w 2529070"/>
                <a:gd name="connsiteY13" fmla="*/ 1888522 h 2369042"/>
                <a:gd name="connsiteX14" fmla="*/ 131496 w 2529070"/>
                <a:gd name="connsiteY14" fmla="*/ 1662240 h 2369042"/>
                <a:gd name="connsiteX15" fmla="*/ 387063 w 2529070"/>
                <a:gd name="connsiteY15" fmla="*/ 1401586 h 2369042"/>
                <a:gd name="connsiteX16" fmla="*/ 387063 w 2529070"/>
                <a:gd name="connsiteY16" fmla="*/ 967457 h 2369042"/>
                <a:gd name="connsiteX17" fmla="*/ 131496 w 2529070"/>
                <a:gd name="connsiteY17" fmla="*/ 706802 h 2369042"/>
                <a:gd name="connsiteX18" fmla="*/ 274746 w 2529070"/>
                <a:gd name="connsiteY18" fmla="*/ 480520 h 2369042"/>
                <a:gd name="connsiteX19" fmla="*/ 619675 w 2529070"/>
                <a:gd name="connsiteY19" fmla="*/ 600018 h 2369042"/>
                <a:gd name="connsiteX20" fmla="*/ 1031923 w 2529070"/>
                <a:gd name="connsiteY20" fmla="*/ 382953 h 2369042"/>
                <a:gd name="connsiteX21" fmla="*/ 1115455 w 2529070"/>
                <a:gd name="connsiteY21" fmla="*/ 27597 h 2369042"/>
                <a:gd name="connsiteX22" fmla="*/ 1413615 w 2529070"/>
                <a:gd name="connsiteY22" fmla="*/ 27597 h 2369042"/>
                <a:gd name="connsiteX23" fmla="*/ 1497147 w 2529070"/>
                <a:gd name="connsiteY23" fmla="*/ 382953 h 2369042"/>
                <a:gd name="connsiteX24" fmla="*/ 1909395 w 2529070"/>
                <a:gd name="connsiteY24" fmla="*/ 600018 h 236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29070" h="2369042">
                  <a:moveTo>
                    <a:pt x="1654819" y="595669"/>
                  </a:moveTo>
                  <a:lnTo>
                    <a:pt x="1904947" y="430884"/>
                  </a:lnTo>
                  <a:lnTo>
                    <a:pt x="2067923" y="576989"/>
                  </a:lnTo>
                  <a:lnTo>
                    <a:pt x="1919461" y="832915"/>
                  </a:lnTo>
                  <a:cubicBezTo>
                    <a:pt x="1983701" y="934633"/>
                    <a:pt x="2015796" y="1051149"/>
                    <a:pt x="2012447" y="1170483"/>
                  </a:cubicBezTo>
                  <a:lnTo>
                    <a:pt x="2272567" y="1319914"/>
                  </a:lnTo>
                  <a:lnTo>
                    <a:pt x="2206526" y="1525711"/>
                  </a:lnTo>
                  <a:lnTo>
                    <a:pt x="1905207" y="1504659"/>
                  </a:lnTo>
                  <a:cubicBezTo>
                    <a:pt x="1836582" y="1609604"/>
                    <a:pt x="1738885" y="1697509"/>
                    <a:pt x="1622164" y="1759335"/>
                  </a:cubicBezTo>
                  <a:lnTo>
                    <a:pt x="1631504" y="2053055"/>
                  </a:lnTo>
                  <a:lnTo>
                    <a:pt x="1393166" y="2115177"/>
                  </a:lnTo>
                  <a:lnTo>
                    <a:pt x="1250280" y="1856265"/>
                  </a:lnTo>
                  <a:cubicBezTo>
                    <a:pt x="1117417" y="1859492"/>
                    <a:pt x="987624" y="1830881"/>
                    <a:pt x="874251" y="1773373"/>
                  </a:cubicBezTo>
                  <a:lnTo>
                    <a:pt x="624123" y="1938158"/>
                  </a:lnTo>
                  <a:lnTo>
                    <a:pt x="461147" y="1792053"/>
                  </a:lnTo>
                  <a:lnTo>
                    <a:pt x="609609" y="1536127"/>
                  </a:lnTo>
                  <a:cubicBezTo>
                    <a:pt x="545369" y="1434409"/>
                    <a:pt x="513274" y="1317893"/>
                    <a:pt x="516623" y="1198559"/>
                  </a:cubicBezTo>
                  <a:lnTo>
                    <a:pt x="256503" y="1049128"/>
                  </a:lnTo>
                  <a:lnTo>
                    <a:pt x="322544" y="843331"/>
                  </a:lnTo>
                  <a:lnTo>
                    <a:pt x="623863" y="864383"/>
                  </a:lnTo>
                  <a:cubicBezTo>
                    <a:pt x="692488" y="759438"/>
                    <a:pt x="790185" y="671533"/>
                    <a:pt x="906906" y="609707"/>
                  </a:cubicBezTo>
                  <a:lnTo>
                    <a:pt x="897566" y="315987"/>
                  </a:lnTo>
                  <a:lnTo>
                    <a:pt x="1135904" y="253865"/>
                  </a:lnTo>
                  <a:lnTo>
                    <a:pt x="1278790" y="512777"/>
                  </a:lnTo>
                  <a:cubicBezTo>
                    <a:pt x="1411653" y="509550"/>
                    <a:pt x="1541446" y="538161"/>
                    <a:pt x="1654819" y="595669"/>
                  </a:cubicBez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8159" tIns="827513" rIns="858161" bIns="827514" spcCol="1270" anchor="ctr"/>
            <a:lstStyle/>
            <a:p>
              <a:pPr algn="ctr" defTabSz="1066800" eaLnBrk="1" hangingPunct="1">
                <a:lnSpc>
                  <a:spcPct val="90000"/>
                </a:lnSpc>
                <a:spcAft>
                  <a:spcPct val="35000"/>
                </a:spcAft>
                <a:defRPr/>
              </a:pPr>
              <a:endParaRPr lang="zh-TW" altLang="en-US" b="1" dirty="0">
                <a:solidFill>
                  <a:prstClr val="white"/>
                </a:solidFill>
              </a:endParaRPr>
            </a:p>
          </p:txBody>
        </p:sp>
        <p:sp>
          <p:nvSpPr>
            <p:cNvPr id="7" name="圓形箭號 6">
              <a:extLst>
                <a:ext uri="{FF2B5EF4-FFF2-40B4-BE49-F238E27FC236}">
                  <a16:creationId xmlns:a16="http://schemas.microsoft.com/office/drawing/2014/main" id="{E25092C9-B6D3-6B6A-40DB-CCB4BDFF160C}"/>
                </a:ext>
              </a:extLst>
            </p:cNvPr>
            <p:cNvSpPr/>
            <p:nvPr/>
          </p:nvSpPr>
          <p:spPr>
            <a:xfrm>
              <a:off x="3847877" y="3147404"/>
              <a:ext cx="3513370" cy="3514271"/>
            </a:xfrm>
            <a:prstGeom prst="circularArrow">
              <a:avLst>
                <a:gd name="adj1" fmla="val 4687"/>
                <a:gd name="adj2" fmla="val 544106"/>
                <a:gd name="adj3" fmla="val 2532394"/>
                <a:gd name="adj4" fmla="val 15826750"/>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TW" altLang="en-US"/>
            </a:p>
          </p:txBody>
        </p:sp>
        <p:sp>
          <p:nvSpPr>
            <p:cNvPr id="8" name="圖案 7">
              <a:extLst>
                <a:ext uri="{FF2B5EF4-FFF2-40B4-BE49-F238E27FC236}">
                  <a16:creationId xmlns:a16="http://schemas.microsoft.com/office/drawing/2014/main" id="{A16A5E9C-3CFC-5E79-7114-12DCCA0444A1}"/>
                </a:ext>
              </a:extLst>
            </p:cNvPr>
            <p:cNvSpPr/>
            <p:nvPr/>
          </p:nvSpPr>
          <p:spPr>
            <a:xfrm>
              <a:off x="1964040" y="2530401"/>
              <a:ext cx="2552868" cy="2553958"/>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TW" altLang="en-US"/>
            </a:p>
          </p:txBody>
        </p:sp>
        <p:sp>
          <p:nvSpPr>
            <p:cNvPr id="9" name="圓形箭號 8">
              <a:extLst>
                <a:ext uri="{FF2B5EF4-FFF2-40B4-BE49-F238E27FC236}">
                  <a16:creationId xmlns:a16="http://schemas.microsoft.com/office/drawing/2014/main" id="{76188557-DA58-4746-9B4C-634D261E0088}"/>
                </a:ext>
              </a:extLst>
            </p:cNvPr>
            <p:cNvSpPr/>
            <p:nvPr/>
          </p:nvSpPr>
          <p:spPr>
            <a:xfrm>
              <a:off x="3209532" y="1111309"/>
              <a:ext cx="2752907" cy="2752370"/>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TW" altLang="en-US"/>
            </a:p>
          </p:txBody>
        </p:sp>
      </p:grpSp>
      <p:sp>
        <p:nvSpPr>
          <p:cNvPr id="17415" name="矩形 9">
            <a:extLst>
              <a:ext uri="{FF2B5EF4-FFF2-40B4-BE49-F238E27FC236}">
                <a16:creationId xmlns:a16="http://schemas.microsoft.com/office/drawing/2014/main" id="{0D0939EC-1722-20CD-6D2F-D25AEA5D23D1}"/>
              </a:ext>
            </a:extLst>
          </p:cNvPr>
          <p:cNvSpPr>
            <a:spLocks noChangeArrowheads="1"/>
          </p:cNvSpPr>
          <p:nvPr/>
        </p:nvSpPr>
        <p:spPr bwMode="auto">
          <a:xfrm>
            <a:off x="387764" y="1952446"/>
            <a:ext cx="20703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50000"/>
              </a:spcBef>
              <a:buClrTx/>
              <a:buFont typeface="Wingdings" pitchFamily="2" charset="2"/>
              <a:buChar char="ü"/>
            </a:pPr>
            <a:r>
              <a:rPr kumimoji="0" lang="zh-TW" altLang="en-US" sz="1800" b="1" dirty="0">
                <a:solidFill>
                  <a:srgbClr val="006666"/>
                </a:solidFill>
                <a:latin typeface="微軟正黑體" panose="020B0604030504040204" pitchFamily="34" charset="-120"/>
                <a:ea typeface="微軟正黑體" panose="020B0604030504040204" pitchFamily="34" charset="-120"/>
              </a:rPr>
              <a:t>提供一般現金收付、票據託收、國內外匯兌等業務服務</a:t>
            </a:r>
          </a:p>
        </p:txBody>
      </p:sp>
      <p:sp>
        <p:nvSpPr>
          <p:cNvPr id="17416" name="文字方塊 12">
            <a:extLst>
              <a:ext uri="{FF2B5EF4-FFF2-40B4-BE49-F238E27FC236}">
                <a16:creationId xmlns:a16="http://schemas.microsoft.com/office/drawing/2014/main" id="{BF9E1AFA-9573-FD17-F0D4-CFB3A90A3412}"/>
              </a:ext>
            </a:extLst>
          </p:cNvPr>
          <p:cNvSpPr txBox="1">
            <a:spLocks noChangeArrowheads="1"/>
          </p:cNvSpPr>
          <p:nvPr/>
        </p:nvSpPr>
        <p:spPr bwMode="auto">
          <a:xfrm>
            <a:off x="4060825" y="1623894"/>
            <a:ext cx="1436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pPr>
            <a:r>
              <a:rPr lang="zh-TW" altLang="en-US" sz="2400" b="1">
                <a:solidFill>
                  <a:srgbClr val="FFFFFF"/>
                </a:solidFill>
                <a:latin typeface="微軟正黑體" panose="020B0604030504040204" pitchFamily="34" charset="-120"/>
                <a:ea typeface="微軟正黑體" panose="020B0604030504040204" pitchFamily="34" charset="-120"/>
              </a:rPr>
              <a:t>客戶服務</a:t>
            </a:r>
          </a:p>
        </p:txBody>
      </p:sp>
      <p:sp>
        <p:nvSpPr>
          <p:cNvPr id="17417" name="单圆角矩形 11">
            <a:extLst>
              <a:ext uri="{FF2B5EF4-FFF2-40B4-BE49-F238E27FC236}">
                <a16:creationId xmlns:a16="http://schemas.microsoft.com/office/drawing/2014/main" id="{87583E97-6BB8-B407-EAB7-0608BBE4040B}"/>
              </a:ext>
            </a:extLst>
          </p:cNvPr>
          <p:cNvSpPr>
            <a:spLocks/>
          </p:cNvSpPr>
          <p:nvPr/>
        </p:nvSpPr>
        <p:spPr bwMode="auto">
          <a:xfrm>
            <a:off x="179388" y="215900"/>
            <a:ext cx="153987" cy="636588"/>
          </a:xfrm>
          <a:custGeom>
            <a:avLst/>
            <a:gdLst>
              <a:gd name="T0" fmla="*/ 0 w 153987"/>
              <a:gd name="T1" fmla="*/ 0 h 636588"/>
              <a:gd name="T2" fmla="*/ 128322 w 153987"/>
              <a:gd name="T3" fmla="*/ 0 h 636588"/>
              <a:gd name="T4" fmla="*/ 153987 w 153987"/>
              <a:gd name="T5" fmla="*/ 25665 h 636588"/>
              <a:gd name="T6" fmla="*/ 153987 w 153987"/>
              <a:gd name="T7" fmla="*/ 636588 h 636588"/>
              <a:gd name="T8" fmla="*/ 0 w 153987"/>
              <a:gd name="T9" fmla="*/ 636588 h 636588"/>
              <a:gd name="T10" fmla="*/ 0 w 153987"/>
              <a:gd name="T11" fmla="*/ 0 h 636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987" h="636588">
                <a:moveTo>
                  <a:pt x="0" y="0"/>
                </a:moveTo>
                <a:lnTo>
                  <a:pt x="128322" y="0"/>
                </a:lnTo>
                <a:cubicBezTo>
                  <a:pt x="142496" y="0"/>
                  <a:pt x="153987" y="11491"/>
                  <a:pt x="153987" y="25665"/>
                </a:cubicBezTo>
                <a:lnTo>
                  <a:pt x="153987" y="636588"/>
                </a:lnTo>
                <a:lnTo>
                  <a:pt x="0" y="636588"/>
                </a:lnTo>
                <a:lnTo>
                  <a:pt x="0" y="0"/>
                </a:lnTo>
                <a:close/>
              </a:path>
            </a:pathLst>
          </a:custGeom>
          <a:solidFill>
            <a:srgbClr val="006666"/>
          </a:solidFill>
          <a:ln>
            <a:noFill/>
          </a:ln>
          <a:effectLst>
            <a:outerShdw dist="107763" dir="13500000" sx="125000" sy="125000" algn="br" rotWithShape="0">
              <a:srgbClr val="808080">
                <a:alpha val="50000"/>
              </a:srgbClr>
            </a:outerShdw>
          </a:effectLst>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endParaRPr lang="zh-TW" altLang="en-US"/>
          </a:p>
        </p:txBody>
      </p:sp>
      <p:pic>
        <p:nvPicPr>
          <p:cNvPr id="17418" name="Picture 6" descr="C:\Users\Z00039464\Desktop\collabor-banks-09.png">
            <a:extLst>
              <a:ext uri="{FF2B5EF4-FFF2-40B4-BE49-F238E27FC236}">
                <a16:creationId xmlns:a16="http://schemas.microsoft.com/office/drawing/2014/main" id="{00A34821-422D-3A05-8559-A1ACBB908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投影片編號版面配置區 1">
            <a:extLst>
              <a:ext uri="{FF2B5EF4-FFF2-40B4-BE49-F238E27FC236}">
                <a16:creationId xmlns:a16="http://schemas.microsoft.com/office/drawing/2014/main" id="{1EA6FD7B-05E2-A779-13ED-ED07C108C0F2}"/>
              </a:ext>
            </a:extLst>
          </p:cNvPr>
          <p:cNvSpPr>
            <a:spLocks noGrp="1"/>
          </p:cNvSpPr>
          <p:nvPr>
            <p:ph type="sldNum" sz="quarter" idx="12"/>
          </p:nvPr>
        </p:nvSpPr>
        <p:spPr>
          <a:xfrm>
            <a:off x="9328150" y="71358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l">
              <a:spcBef>
                <a:spcPct val="0"/>
              </a:spcBef>
              <a:buClrTx/>
              <a:buFontTx/>
              <a:buNone/>
            </a:pPr>
            <a:fld id="{B9C440B5-6084-774E-9B3D-E0C70C6F611D}" type="slidenum">
              <a:rPr lang="en-US" altLang="zh-TW" sz="1000">
                <a:solidFill>
                  <a:srgbClr val="1F497D"/>
                </a:solidFill>
                <a:ea typeface="新細明體" panose="02020500000000000000" pitchFamily="18" charset="-120"/>
              </a:rPr>
              <a:pPr algn="l">
                <a:spcBef>
                  <a:spcPct val="0"/>
                </a:spcBef>
                <a:buClrTx/>
                <a:buFontTx/>
                <a:buNone/>
              </a:pPr>
              <a:t>3</a:t>
            </a:fld>
            <a:endParaRPr lang="en-US" altLang="zh-TW" sz="1000">
              <a:solidFill>
                <a:srgbClr val="1F497D"/>
              </a:solidFill>
              <a:ea typeface="新細明體" panose="02020500000000000000" pitchFamily="18" charset="-120"/>
            </a:endParaRPr>
          </a:p>
        </p:txBody>
      </p:sp>
      <p:pic>
        <p:nvPicPr>
          <p:cNvPr id="6" name="圖片 5"/>
          <p:cNvPicPr>
            <a:picLocks noChangeAspect="1"/>
          </p:cNvPicPr>
          <p:nvPr/>
        </p:nvPicPr>
        <p:blipFill>
          <a:blip r:embed="rId4">
            <a:extLst>
              <a:ext uri="{BEBA8EAE-BF5A-486C-A8C5-ECC9F3942E4B}">
                <a14:imgProps xmlns:a14="http://schemas.microsoft.com/office/drawing/2010/main">
                  <a14:imgLayer r:embed="rId5">
                    <a14:imgEffect>
                      <a14:backgroundRemoval t="2494" b="100000" l="3059" r="98353">
                        <a14:foregroundMark x1="18824" y1="97052" x2="18824" y2="97052"/>
                        <a14:foregroundMark x1="63059" y1="97052" x2="63059" y2="97052"/>
                      </a14:backgroundRemoval>
                    </a14:imgEffect>
                  </a14:imgLayer>
                </a14:imgProps>
              </a:ext>
            </a:extLst>
          </a:blip>
          <a:stretch>
            <a:fillRect/>
          </a:stretch>
        </p:blipFill>
        <p:spPr>
          <a:xfrm flipH="1">
            <a:off x="7136482" y="3967255"/>
            <a:ext cx="3013358" cy="3126802"/>
          </a:xfrm>
          <a:prstGeom prst="rect">
            <a:avLst/>
          </a:prstGeom>
        </p:spPr>
      </p:pic>
      <p:pic>
        <p:nvPicPr>
          <p:cNvPr id="17410" name="Picture 2">
            <a:extLst>
              <a:ext uri="{FF2B5EF4-FFF2-40B4-BE49-F238E27FC236}">
                <a16:creationId xmlns:a16="http://schemas.microsoft.com/office/drawing/2014/main" id="{C639A284-A750-C770-C0E3-C0D33BD398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537" t="55121" r="7352" b="12654"/>
          <a:stretch>
            <a:fillRect/>
          </a:stretch>
        </p:blipFill>
        <p:spPr bwMode="auto">
          <a:xfrm>
            <a:off x="-15875" y="5453063"/>
            <a:ext cx="815181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8">
            <a:extLst>
              <a:ext uri="{FF2B5EF4-FFF2-40B4-BE49-F238E27FC236}">
                <a16:creationId xmlns:a16="http://schemas.microsoft.com/office/drawing/2014/main" id="{F5BDA838-56A5-72C5-844D-114F19F2D38A}"/>
              </a:ext>
            </a:extLst>
          </p:cNvPr>
          <p:cNvSpPr>
            <a:spLocks noChangeArrowheads="1"/>
          </p:cNvSpPr>
          <p:nvPr/>
        </p:nvSpPr>
        <p:spPr bwMode="auto">
          <a:xfrm>
            <a:off x="6753262" y="2485682"/>
            <a:ext cx="30116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 typeface="Wingdings" pitchFamily="2" charset="2"/>
              <a:buChar char="ü"/>
            </a:pPr>
            <a:r>
              <a:rPr kumimoji="0" lang="zh-TW" altLang="en-US" sz="1800" b="1" dirty="0">
                <a:solidFill>
                  <a:srgbClr val="006666"/>
                </a:solidFill>
                <a:latin typeface="微軟正黑體" panose="020B0604030504040204" pitchFamily="34" charset="-120"/>
                <a:ea typeface="微軟正黑體" panose="020B0604030504040204" pitchFamily="34" charset="-120"/>
              </a:rPr>
              <a:t>協助彩券及文件整理及分類，例如：分類客戶申辦完成文件、結存空白卡片</a:t>
            </a:r>
            <a:r>
              <a:rPr kumimoji="0" lang="en-US" altLang="zh-TW" sz="1800" b="1" dirty="0">
                <a:solidFill>
                  <a:srgbClr val="006666"/>
                </a:solidFill>
                <a:latin typeface="微軟正黑體" panose="020B0604030504040204" pitchFamily="34" charset="-120"/>
                <a:ea typeface="微軟正黑體" panose="020B0604030504040204" pitchFamily="34" charset="-120"/>
              </a:rPr>
              <a:t>/</a:t>
            </a:r>
            <a:r>
              <a:rPr kumimoji="0" lang="zh-TW" altLang="en-US" sz="1800" b="1" dirty="0">
                <a:solidFill>
                  <a:srgbClr val="006666"/>
                </a:solidFill>
                <a:latin typeface="微軟正黑體" panose="020B0604030504040204" pitchFamily="34" charset="-120"/>
                <a:ea typeface="微軟正黑體" panose="020B0604030504040204" pitchFamily="34" charset="-120"/>
              </a:rPr>
              <a:t>存單</a:t>
            </a:r>
            <a:r>
              <a:rPr kumimoji="0" lang="en-US" altLang="zh-TW" sz="1800" b="1" dirty="0">
                <a:solidFill>
                  <a:srgbClr val="006666"/>
                </a:solidFill>
                <a:latin typeface="微軟正黑體" panose="020B0604030504040204" pitchFamily="34" charset="-120"/>
                <a:ea typeface="微軟正黑體" panose="020B0604030504040204" pitchFamily="34" charset="-120"/>
              </a:rPr>
              <a:t>/</a:t>
            </a:r>
            <a:r>
              <a:rPr kumimoji="0" lang="zh-TW" altLang="en-US" sz="1800" b="1" dirty="0">
                <a:solidFill>
                  <a:srgbClr val="006666"/>
                </a:solidFill>
                <a:latin typeface="微軟正黑體" panose="020B0604030504040204" pitchFamily="34" charset="-120"/>
                <a:ea typeface="微軟正黑體" panose="020B0604030504040204" pitchFamily="34" charset="-120"/>
              </a:rPr>
              <a:t>存摺等。</a:t>
            </a:r>
            <a:endParaRPr lang="zh-TW" altLang="en-US" sz="1800" dirty="0">
              <a:solidFill>
                <a:srgbClr val="006666"/>
              </a:solidFill>
              <a:latin typeface="Times New Roman" panose="02020603050405020304" pitchFamily="18" charset="0"/>
              <a:ea typeface="新細明體" panose="02020500000000000000" pitchFamily="18" charset="-120"/>
            </a:endParaRPr>
          </a:p>
        </p:txBody>
      </p:sp>
      <p:sp>
        <p:nvSpPr>
          <p:cNvPr id="2" name="文字方塊 1">
            <a:extLst>
              <a:ext uri="{FF2B5EF4-FFF2-40B4-BE49-F238E27FC236}">
                <a16:creationId xmlns:a16="http://schemas.microsoft.com/office/drawing/2014/main" id="{F33C301B-6493-02B4-E60F-B922A7B38C4C}"/>
              </a:ext>
            </a:extLst>
          </p:cNvPr>
          <p:cNvSpPr txBox="1"/>
          <p:nvPr/>
        </p:nvSpPr>
        <p:spPr>
          <a:xfrm>
            <a:off x="-1744099" y="1164754"/>
            <a:ext cx="1441495"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TW" sz="1800" b="1" dirty="0">
                <a:latin typeface="微軟正黑體" panose="020B0604030504040204" pitchFamily="34" charset="-120"/>
                <a:ea typeface="微軟正黑體" panose="020B0604030504040204" pitchFamily="34" charset="-120"/>
              </a:rPr>
              <a:t>2025/2/24</a:t>
            </a:r>
          </a:p>
          <a:p>
            <a:r>
              <a:rPr lang="zh-TW" altLang="en-US" sz="1800" b="1" dirty="0">
                <a:latin typeface="微軟正黑體" panose="020B0604030504040204" pitchFamily="34" charset="-120"/>
                <a:ea typeface="微軟正黑體" panose="020B0604030504040204" pitchFamily="34" charset="-120"/>
              </a:rPr>
              <a:t>工作內容參考作規見習生培訓機制</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C3B16F47-4590-6226-B1FC-CFE0C7753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37" t="55121" r="7352" b="12654"/>
          <a:stretch>
            <a:fillRect/>
          </a:stretch>
        </p:blipFill>
        <p:spPr bwMode="auto">
          <a:xfrm>
            <a:off x="-15875" y="5453063"/>
            <a:ext cx="815181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59" name="物件 54" hidden="1">
            <a:extLst>
              <a:ext uri="{FF2B5EF4-FFF2-40B4-BE49-F238E27FC236}">
                <a16:creationId xmlns:a16="http://schemas.microsoft.com/office/drawing/2014/main" id="{8DE5D557-97B4-063C-07E7-B2FDF2263760}"/>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100" imgH="38100" progId="TCLayout.ActiveDocument.1">
                  <p:embed/>
                </p:oleObj>
              </mc:Choice>
              <mc:Fallback>
                <p:oleObj name="think-cell Slide" r:id="rId5" imgW="38100" imgH="38100" progId="TCLayout.ActiveDocument.1">
                  <p:embed/>
                  <p:pic>
                    <p:nvPicPr>
                      <p:cNvPr id="0" name="物件 5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0" name="物件 9">
            <a:extLst>
              <a:ext uri="{FF2B5EF4-FFF2-40B4-BE49-F238E27FC236}">
                <a16:creationId xmlns:a16="http://schemas.microsoft.com/office/drawing/2014/main" id="{A7EC395F-EB50-C394-E1B5-706185F19BBB}"/>
              </a:ext>
            </a:extLst>
          </p:cNvPr>
          <p:cNvGraphicFramePr>
            <a:graphicFrameLocks noChangeAspect="1"/>
          </p:cNvGraphicFramePr>
          <p:nvPr>
            <p:extLst>
              <p:ext uri="{D42A27DB-BD31-4B8C-83A1-F6EECF244321}">
                <p14:modId xmlns:p14="http://schemas.microsoft.com/office/powerpoint/2010/main" val="95568278"/>
              </p:ext>
            </p:extLst>
          </p:nvPr>
        </p:nvGraphicFramePr>
        <p:xfrm>
          <a:off x="382588" y="3339812"/>
          <a:ext cx="757237" cy="1025525"/>
        </p:xfrm>
        <a:graphic>
          <a:graphicData uri="http://schemas.openxmlformats.org/presentationml/2006/ole">
            <mc:AlternateContent xmlns:mc="http://schemas.openxmlformats.org/markup-compatibility/2006">
              <mc:Choice xmlns:v="urn:schemas-microsoft-com:vml" Requires="v">
                <p:oleObj name="Photo Editor 影像" r:id="rId7" imgW="1911350" imgH="2863850" progId="MSPhotoEd.3">
                  <p:embed/>
                </p:oleObj>
              </mc:Choice>
              <mc:Fallback>
                <p:oleObj name="Photo Editor 影像" r:id="rId7" imgW="1911350" imgH="2863850" progId="MSPhotoEd.3">
                  <p:embed/>
                  <p:pic>
                    <p:nvPicPr>
                      <p:cNvPr id="0" name="物件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588" y="3339812"/>
                        <a:ext cx="7572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633" name="矩形 15">
            <a:extLst>
              <a:ext uri="{FF2B5EF4-FFF2-40B4-BE49-F238E27FC236}">
                <a16:creationId xmlns:a16="http://schemas.microsoft.com/office/drawing/2014/main" id="{1BC1FA3C-7C44-0C03-E567-3549CD3E0359}"/>
              </a:ext>
            </a:extLst>
          </p:cNvPr>
          <p:cNvSpPr>
            <a:spLocks noChangeArrowheads="1"/>
          </p:cNvSpPr>
          <p:nvPr/>
        </p:nvSpPr>
        <p:spPr bwMode="auto">
          <a:xfrm>
            <a:off x="550863" y="149225"/>
            <a:ext cx="305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A0017"/>
              </a:buClr>
              <a:buChar char="•"/>
              <a:defRPr kumimoji="1" sz="2200">
                <a:solidFill>
                  <a:schemeClr val="tx1"/>
                </a:solidFill>
                <a:latin typeface="Arial" pitchFamily="34" charset="0"/>
                <a:ea typeface="華康中黑體" pitchFamily="49" charset="-120"/>
              </a:defRPr>
            </a:lvl1pPr>
            <a:lvl2pPr marL="742950" indent="-285750" eaLnBrk="0" hangingPunct="0">
              <a:spcBef>
                <a:spcPct val="20000"/>
              </a:spcBef>
              <a:buClr>
                <a:srgbClr val="DA0017"/>
              </a:buClr>
              <a:buChar char="–"/>
              <a:defRPr kumimoji="1" sz="2000">
                <a:solidFill>
                  <a:schemeClr val="tx1"/>
                </a:solidFill>
                <a:latin typeface="Arial" pitchFamily="34" charset="0"/>
                <a:ea typeface="華康中黑體" pitchFamily="49" charset="-120"/>
              </a:defRPr>
            </a:lvl2pPr>
            <a:lvl3pPr marL="1143000" indent="-228600" eaLnBrk="0" hangingPunct="0">
              <a:spcBef>
                <a:spcPct val="20000"/>
              </a:spcBef>
              <a:buClr>
                <a:srgbClr val="DA0017"/>
              </a:buClr>
              <a:buChar char="•"/>
              <a:defRPr kumimoji="1">
                <a:solidFill>
                  <a:schemeClr val="tx1"/>
                </a:solidFill>
                <a:latin typeface="Arial" pitchFamily="34" charset="0"/>
                <a:ea typeface="華康中黑體" pitchFamily="49" charset="-120"/>
              </a:defRPr>
            </a:lvl3pPr>
            <a:lvl4pPr marL="1600200" indent="-228600" eaLnBrk="0" hangingPunct="0">
              <a:spcBef>
                <a:spcPct val="20000"/>
              </a:spcBef>
              <a:defRPr kumimoji="1" sz="1600">
                <a:solidFill>
                  <a:schemeClr val="tx1"/>
                </a:solidFill>
                <a:latin typeface="Times New Roman" pitchFamily="18" charset="0"/>
                <a:ea typeface="華康中黑體" pitchFamily="49" charset="-120"/>
              </a:defRPr>
            </a:lvl4pPr>
            <a:lvl5pPr marL="2057400" indent="-228600" eaLnBrk="0" hangingPunct="0">
              <a:spcBef>
                <a:spcPct val="20000"/>
              </a:spcBef>
              <a:buChar char="»"/>
              <a:defRPr kumimoji="1" sz="1300">
                <a:solidFill>
                  <a:schemeClr val="tx1"/>
                </a:solidFill>
                <a:latin typeface="Times New Roman"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9pPr>
          </a:lstStyle>
          <a:p>
            <a:pPr defTabSz="1014413" eaLnBrk="1" hangingPunct="1">
              <a:spcBef>
                <a:spcPct val="0"/>
              </a:spcBef>
              <a:buClrTx/>
              <a:buFontTx/>
              <a:buNone/>
              <a:defRPr/>
            </a:pPr>
            <a:r>
              <a:rPr lang="zh-TW" altLang="en-US" sz="3200" b="1" dirty="0">
                <a:solidFill>
                  <a:srgbClr val="01544C"/>
                </a:solidFill>
                <a:latin typeface="微軟正黑體" panose="020B0604030504040204" pitchFamily="34" charset="-120"/>
                <a:ea typeface="微軟正黑體" panose="020B0604030504040204" pitchFamily="34" charset="-120"/>
                <a:cs typeface="+mj-cs"/>
              </a:rPr>
              <a:t>紮實</a:t>
            </a:r>
            <a:r>
              <a:rPr lang="zh-TW" altLang="en-US" sz="3200" b="1" dirty="0">
                <a:solidFill>
                  <a:srgbClr val="00544C"/>
                </a:solidFill>
                <a:latin typeface="微軟正黑體" panose="020B0604030504040204" pitchFamily="34" charset="-120"/>
                <a:ea typeface="微軟正黑體" panose="020B0604030504040204" pitchFamily="34" charset="-120"/>
                <a:cs typeface="+mj-cs"/>
              </a:rPr>
              <a:t>的教育訓練</a:t>
            </a:r>
            <a:endParaRPr lang="en-US" altLang="zh-TW" sz="3200" b="1" dirty="0">
              <a:solidFill>
                <a:srgbClr val="00544C"/>
              </a:solidFill>
              <a:latin typeface="微軟正黑體" panose="020B0604030504040204" pitchFamily="34" charset="-120"/>
              <a:ea typeface="微軟正黑體" panose="020B0604030504040204" pitchFamily="34" charset="-120"/>
              <a:cs typeface="+mj-cs"/>
            </a:endParaRPr>
          </a:p>
        </p:txBody>
      </p:sp>
      <p:sp>
        <p:nvSpPr>
          <p:cNvPr id="19462" name="单圆角矩形 11">
            <a:extLst>
              <a:ext uri="{FF2B5EF4-FFF2-40B4-BE49-F238E27FC236}">
                <a16:creationId xmlns:a16="http://schemas.microsoft.com/office/drawing/2014/main" id="{360B7193-765A-7A7B-B05F-FBA5539865EC}"/>
              </a:ext>
            </a:extLst>
          </p:cNvPr>
          <p:cNvSpPr>
            <a:spLocks/>
          </p:cNvSpPr>
          <p:nvPr/>
        </p:nvSpPr>
        <p:spPr bwMode="auto">
          <a:xfrm>
            <a:off x="179388" y="215900"/>
            <a:ext cx="153987" cy="636588"/>
          </a:xfrm>
          <a:custGeom>
            <a:avLst/>
            <a:gdLst>
              <a:gd name="T0" fmla="*/ 0 w 153987"/>
              <a:gd name="T1" fmla="*/ 0 h 636588"/>
              <a:gd name="T2" fmla="*/ 128322 w 153987"/>
              <a:gd name="T3" fmla="*/ 0 h 636588"/>
              <a:gd name="T4" fmla="*/ 153987 w 153987"/>
              <a:gd name="T5" fmla="*/ 25665 h 636588"/>
              <a:gd name="T6" fmla="*/ 153987 w 153987"/>
              <a:gd name="T7" fmla="*/ 636588 h 636588"/>
              <a:gd name="T8" fmla="*/ 0 w 153987"/>
              <a:gd name="T9" fmla="*/ 636588 h 636588"/>
              <a:gd name="T10" fmla="*/ 0 w 153987"/>
              <a:gd name="T11" fmla="*/ 0 h 636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987" h="636588">
                <a:moveTo>
                  <a:pt x="0" y="0"/>
                </a:moveTo>
                <a:lnTo>
                  <a:pt x="128322" y="0"/>
                </a:lnTo>
                <a:cubicBezTo>
                  <a:pt x="142496" y="0"/>
                  <a:pt x="153987" y="11491"/>
                  <a:pt x="153987" y="25665"/>
                </a:cubicBezTo>
                <a:lnTo>
                  <a:pt x="153987" y="636588"/>
                </a:lnTo>
                <a:lnTo>
                  <a:pt x="0" y="636588"/>
                </a:lnTo>
                <a:lnTo>
                  <a:pt x="0" y="0"/>
                </a:lnTo>
                <a:close/>
              </a:path>
            </a:pathLst>
          </a:custGeom>
          <a:solidFill>
            <a:srgbClr val="006666"/>
          </a:solidFill>
          <a:ln>
            <a:noFill/>
          </a:ln>
          <a:effectLst>
            <a:outerShdw dist="107763" dir="13500000" sx="125000" sy="125000" algn="br" rotWithShape="0">
              <a:srgbClr val="808080">
                <a:alpha val="50000"/>
              </a:srgbClr>
            </a:outerShdw>
          </a:effectLst>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endParaRPr lang="zh-TW" altLang="en-US"/>
          </a:p>
        </p:txBody>
      </p:sp>
      <p:pic>
        <p:nvPicPr>
          <p:cNvPr id="19463" name="Picture 6" descr="C:\Users\Z00039464\Desktop\collabor-banks-09.png">
            <a:extLst>
              <a:ext uri="{FF2B5EF4-FFF2-40B4-BE49-F238E27FC236}">
                <a16:creationId xmlns:a16="http://schemas.microsoft.com/office/drawing/2014/main" id="{416B669E-01FD-D960-B6C3-4140A95496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矩形 65">
            <a:extLst>
              <a:ext uri="{FF2B5EF4-FFF2-40B4-BE49-F238E27FC236}">
                <a16:creationId xmlns:a16="http://schemas.microsoft.com/office/drawing/2014/main" id="{C623CC1E-1B97-2B45-2F50-78522AEDD2AD}"/>
              </a:ext>
            </a:extLst>
          </p:cNvPr>
          <p:cNvSpPr/>
          <p:nvPr/>
        </p:nvSpPr>
        <p:spPr bwMode="auto">
          <a:xfrm>
            <a:off x="5152194" y="2100605"/>
            <a:ext cx="1992254" cy="1118747"/>
          </a:xfrm>
          <a:prstGeom prst="rect">
            <a:avLst/>
          </a:prstGeom>
          <a:solidFill>
            <a:srgbClr val="006666"/>
          </a:solidFill>
          <a:ln w="19050" cap="flat" cmpd="sng" algn="ctr">
            <a:solidFill>
              <a:srgbClr val="006666"/>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lIns="51909" tIns="51909" rIns="51909" bIns="51909" anchor="ctr"/>
          <a:lstStyle/>
          <a:p>
            <a:pPr algn="ctr" eaLnBrk="1" hangingPunct="1">
              <a:defRPr/>
            </a:pPr>
            <a:r>
              <a:rPr kumimoji="0" lang="zh-TW" altLang="en-US" b="1" dirty="0">
                <a:solidFill>
                  <a:schemeClr val="bg1"/>
                </a:solidFill>
                <a:latin typeface="微軟正黑體" panose="020B0604030504040204" pitchFamily="34" charset="-120"/>
                <a:ea typeface="微軟正黑體" panose="020B0604030504040204" pitchFamily="34" charset="-120"/>
              </a:rPr>
              <a:t>分行實作</a:t>
            </a:r>
            <a:endParaRPr kumimoji="0"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67" name="圓角矩形 126">
            <a:extLst>
              <a:ext uri="{FF2B5EF4-FFF2-40B4-BE49-F238E27FC236}">
                <a16:creationId xmlns:a16="http://schemas.microsoft.com/office/drawing/2014/main" id="{D78978D0-98EF-56D2-D975-2B411DC37309}"/>
              </a:ext>
            </a:extLst>
          </p:cNvPr>
          <p:cNvSpPr>
            <a:spLocks noChangeArrowheads="1"/>
          </p:cNvSpPr>
          <p:nvPr/>
        </p:nvSpPr>
        <p:spPr bwMode="auto">
          <a:xfrm>
            <a:off x="1428670" y="4699182"/>
            <a:ext cx="1724025" cy="2363788"/>
          </a:xfrm>
          <a:prstGeom prst="roundRect">
            <a:avLst>
              <a:gd name="adj" fmla="val 9690"/>
            </a:avLst>
          </a:prstGeom>
          <a:solidFill>
            <a:schemeClr val="accent2">
              <a:lumMod val="20000"/>
              <a:lumOff val="80000"/>
            </a:schemeClr>
          </a:solidFill>
          <a:ln>
            <a:noFill/>
          </a:ln>
          <a:effectLst>
            <a:outerShdw blurRad="63500" sx="102000" sy="102000" algn="ctr" rotWithShape="0">
              <a:prstClr val="black">
                <a:alpha val="40000"/>
              </a:prstClr>
            </a:outerShdw>
          </a:effectLst>
        </p:spPr>
        <p:txBody>
          <a:bodyPr lIns="51909" tIns="51909" rIns="51909" bIns="51909" anchor="ct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defRPr/>
            </a:pPr>
            <a:endParaRPr kumimoji="0" lang="zh-TW" altLang="en-US" sz="2700" i="1">
              <a:solidFill>
                <a:srgbClr val="000000"/>
              </a:solidFill>
              <a:latin typeface="微軟正黑體" panose="020B0604030504040204" pitchFamily="34" charset="-120"/>
              <a:ea typeface="微軟正黑體" panose="020B0604030504040204" pitchFamily="34" charset="-120"/>
            </a:endParaRPr>
          </a:p>
        </p:txBody>
      </p:sp>
      <p:sp>
        <p:nvSpPr>
          <p:cNvPr id="68" name="文字方塊 67">
            <a:extLst>
              <a:ext uri="{FF2B5EF4-FFF2-40B4-BE49-F238E27FC236}">
                <a16:creationId xmlns:a16="http://schemas.microsoft.com/office/drawing/2014/main" id="{B746CFE1-C465-5753-6659-339E5E9BE248}"/>
              </a:ext>
            </a:extLst>
          </p:cNvPr>
          <p:cNvSpPr txBox="1"/>
          <p:nvPr/>
        </p:nvSpPr>
        <p:spPr>
          <a:xfrm>
            <a:off x="1428671" y="4745220"/>
            <a:ext cx="1724025" cy="2026020"/>
          </a:xfrm>
          <a:prstGeom prst="rect">
            <a:avLst/>
          </a:prstGeom>
          <a:noFill/>
        </p:spPr>
        <p:txBody>
          <a:bodyPr lIns="101424" tIns="50713" rIns="101424" bIns="50713">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lnSpc>
                <a:spcPts val="2500"/>
              </a:lnSpc>
            </a:pPr>
            <a:r>
              <a:rPr lang="zh-TW" altLang="en-US" sz="1700" dirty="0">
                <a:solidFill>
                  <a:srgbClr val="000099"/>
                </a:solidFill>
                <a:latin typeface="微軟正黑體" panose="020B0604030504040204" pitchFamily="34" charset="-120"/>
                <a:ea typeface="微軟正黑體" panose="020B0604030504040204" pitchFamily="34" charset="-120"/>
              </a:rPr>
              <a:t> </a:t>
            </a:r>
            <a:r>
              <a:rPr lang="zh-TW" altLang="en-US" sz="1700" u="sng" dirty="0">
                <a:solidFill>
                  <a:srgbClr val="000099"/>
                </a:solidFill>
                <a:latin typeface="微軟正黑體" panose="020B0604030504040204" pitchFamily="34" charset="-120"/>
                <a:ea typeface="微軟正黑體" panose="020B0604030504040204" pitchFamily="34" charset="-120"/>
              </a:rPr>
              <a:t>初階專業知識</a:t>
            </a:r>
            <a:endParaRPr lang="en-US" altLang="zh-TW" sz="1700" u="sng" dirty="0">
              <a:solidFill>
                <a:srgbClr val="000099"/>
              </a:solidFill>
              <a:latin typeface="微軟正黑體" panose="020B0604030504040204" pitchFamily="34" charset="-120"/>
              <a:ea typeface="微軟正黑體" panose="020B0604030504040204" pitchFamily="34" charset="-120"/>
            </a:endParaRP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一般收付</a:t>
            </a: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定存</a:t>
            </a:r>
            <a:r>
              <a:rPr lang="en-US" altLang="zh-TW" sz="1700" dirty="0">
                <a:solidFill>
                  <a:srgbClr val="000000"/>
                </a:solidFill>
                <a:latin typeface="微軟正黑體" panose="020B0604030504040204" pitchFamily="34" charset="-120"/>
                <a:ea typeface="微軟正黑體" panose="020B0604030504040204" pitchFamily="34" charset="-120"/>
              </a:rPr>
              <a:t>/</a:t>
            </a:r>
            <a:r>
              <a:rPr lang="zh-TW" altLang="en-US" sz="1700" dirty="0">
                <a:solidFill>
                  <a:srgbClr val="000000"/>
                </a:solidFill>
                <a:latin typeface="微軟正黑體" panose="020B0604030504040204" pitchFamily="34" charset="-120"/>
                <a:ea typeface="微軟正黑體" panose="020B0604030504040204" pitchFamily="34" charset="-120"/>
              </a:rPr>
              <a:t>匯款</a:t>
            </a: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分行數位服務</a:t>
            </a: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客戶服務情境</a:t>
            </a: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業務風險認識</a:t>
            </a:r>
          </a:p>
        </p:txBody>
      </p:sp>
      <p:sp>
        <p:nvSpPr>
          <p:cNvPr id="69" name="文字方塊 10">
            <a:extLst>
              <a:ext uri="{FF2B5EF4-FFF2-40B4-BE49-F238E27FC236}">
                <a16:creationId xmlns:a16="http://schemas.microsoft.com/office/drawing/2014/main" id="{9A85D236-E6A0-008B-C81E-866157B802E6}"/>
              </a:ext>
            </a:extLst>
          </p:cNvPr>
          <p:cNvSpPr txBox="1">
            <a:spLocks noChangeArrowheads="1"/>
          </p:cNvSpPr>
          <p:nvPr/>
        </p:nvSpPr>
        <p:spPr bwMode="auto">
          <a:xfrm>
            <a:off x="536575" y="825500"/>
            <a:ext cx="8872538" cy="4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53" tIns="50726" rIns="101453" bIns="50726">
            <a:spAutoFit/>
          </a:bodyP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pPr>
            <a:r>
              <a:rPr lang="zh-TW" altLang="en-US" sz="2400" b="1" dirty="0">
                <a:solidFill>
                  <a:srgbClr val="00544C"/>
                </a:solidFill>
                <a:latin typeface="微軟正黑體" panose="020B0604030504040204" pitchFamily="34" charset="-120"/>
                <a:ea typeface="微軟正黑體" panose="020B0604030504040204" pitchFamily="34" charset="-120"/>
              </a:rPr>
              <a:t>透過線上</a:t>
            </a:r>
            <a:r>
              <a:rPr lang="en-US" altLang="zh-TW" sz="2400" b="1" dirty="0">
                <a:solidFill>
                  <a:srgbClr val="00544C"/>
                </a:solidFill>
                <a:latin typeface="微軟正黑體" panose="020B0604030504040204" pitchFamily="34" charset="-120"/>
                <a:ea typeface="微軟正黑體" panose="020B0604030504040204" pitchFamily="34" charset="-120"/>
              </a:rPr>
              <a:t>&amp;</a:t>
            </a:r>
            <a:r>
              <a:rPr lang="zh-TW" altLang="en-US" sz="2400" b="1" dirty="0">
                <a:solidFill>
                  <a:srgbClr val="00544C"/>
                </a:solidFill>
                <a:latin typeface="微軟正黑體" panose="020B0604030504040204" pitchFamily="34" charset="-120"/>
                <a:ea typeface="微軟正黑體" panose="020B0604030504040204" pitchFamily="34" charset="-120"/>
              </a:rPr>
              <a:t>實體課程雙軌學習，快速適應環境並提升效率</a:t>
            </a:r>
          </a:p>
        </p:txBody>
      </p:sp>
      <p:sp>
        <p:nvSpPr>
          <p:cNvPr id="70" name="矩形 69">
            <a:extLst>
              <a:ext uri="{FF2B5EF4-FFF2-40B4-BE49-F238E27FC236}">
                <a16:creationId xmlns:a16="http://schemas.microsoft.com/office/drawing/2014/main" id="{3F120175-2111-2F24-893E-227E2CEFB158}"/>
              </a:ext>
            </a:extLst>
          </p:cNvPr>
          <p:cNvSpPr/>
          <p:nvPr/>
        </p:nvSpPr>
        <p:spPr bwMode="auto">
          <a:xfrm>
            <a:off x="3294564" y="2100605"/>
            <a:ext cx="1753686" cy="1118747"/>
          </a:xfrm>
          <a:prstGeom prst="rect">
            <a:avLst/>
          </a:prstGeom>
          <a:solidFill>
            <a:srgbClr val="006666"/>
          </a:solidFill>
          <a:ln w="19050" cap="flat" cmpd="sng" algn="ctr">
            <a:solidFill>
              <a:srgbClr val="006666"/>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lIns="51909" tIns="51909" rIns="51909" bIns="51909" anchor="ctr"/>
          <a:lstStyle/>
          <a:p>
            <a:pPr algn="ctr" eaLnBrk="1" hangingPunct="1">
              <a:defRPr/>
            </a:pPr>
            <a:r>
              <a:rPr kumimoji="0" lang="zh-TW" altLang="en-US" b="1" dirty="0">
                <a:solidFill>
                  <a:schemeClr val="bg1"/>
                </a:solidFill>
                <a:latin typeface="微軟正黑體" panose="020B0604030504040204" pitchFamily="34" charset="-120"/>
                <a:ea typeface="微軟正黑體" panose="020B0604030504040204" pitchFamily="34" charset="-120"/>
              </a:rPr>
              <a:t>基礎認識</a:t>
            </a:r>
            <a:endParaRPr kumimoji="0"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15372" name="圓角矩形 134">
            <a:extLst>
              <a:ext uri="{FF2B5EF4-FFF2-40B4-BE49-F238E27FC236}">
                <a16:creationId xmlns:a16="http://schemas.microsoft.com/office/drawing/2014/main" id="{4171530D-CB47-DA4B-B3C4-8D9207FE664D}"/>
              </a:ext>
            </a:extLst>
          </p:cNvPr>
          <p:cNvSpPr>
            <a:spLocks noChangeArrowheads="1"/>
          </p:cNvSpPr>
          <p:nvPr/>
        </p:nvSpPr>
        <p:spPr bwMode="auto">
          <a:xfrm>
            <a:off x="3290268" y="4711107"/>
            <a:ext cx="1753686" cy="2349500"/>
          </a:xfrm>
          <a:prstGeom prst="roundRect">
            <a:avLst>
              <a:gd name="adj" fmla="val 9690"/>
            </a:avLst>
          </a:prstGeom>
          <a:solidFill>
            <a:schemeClr val="accent2">
              <a:lumMod val="20000"/>
              <a:lumOff val="80000"/>
            </a:schemeClr>
          </a:solidFill>
          <a:ln>
            <a:noFill/>
          </a:ln>
          <a:effectLst>
            <a:outerShdw blurRad="63500" sx="102000" sy="102000" algn="ctr" rotWithShape="0">
              <a:prstClr val="black">
                <a:alpha val="40000"/>
              </a:prstClr>
            </a:outerShdw>
          </a:effectLst>
        </p:spPr>
        <p:txBody>
          <a:bodyPr lIns="51909" tIns="51909" rIns="51909" bIns="51909" anchor="ct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defRPr/>
            </a:pPr>
            <a:endParaRPr kumimoji="0" lang="zh-TW" altLang="en-US" sz="2700" i="1">
              <a:solidFill>
                <a:srgbClr val="000000"/>
              </a:solidFill>
              <a:latin typeface="微軟正黑體" panose="020B0604030504040204" pitchFamily="34" charset="-120"/>
              <a:ea typeface="微軟正黑體" panose="020B0604030504040204" pitchFamily="34" charset="-120"/>
            </a:endParaRPr>
          </a:p>
        </p:txBody>
      </p:sp>
      <p:sp>
        <p:nvSpPr>
          <p:cNvPr id="72" name="文字方塊 71">
            <a:extLst>
              <a:ext uri="{FF2B5EF4-FFF2-40B4-BE49-F238E27FC236}">
                <a16:creationId xmlns:a16="http://schemas.microsoft.com/office/drawing/2014/main" id="{BFDF7ABE-6E59-9D53-36B6-BEE6E644CCD8}"/>
              </a:ext>
            </a:extLst>
          </p:cNvPr>
          <p:cNvSpPr txBox="1"/>
          <p:nvPr/>
        </p:nvSpPr>
        <p:spPr>
          <a:xfrm>
            <a:off x="3331543" y="4755557"/>
            <a:ext cx="1774825" cy="1706562"/>
          </a:xfrm>
          <a:prstGeom prst="rect">
            <a:avLst/>
          </a:prstGeom>
          <a:noFill/>
        </p:spPr>
        <p:txBody>
          <a:bodyPr lIns="101424" tIns="50713" rIns="101424" bIns="50713">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lnSpc>
                <a:spcPts val="2500"/>
              </a:lnSpc>
            </a:pPr>
            <a:r>
              <a:rPr lang="zh-TW" altLang="en-US" sz="1700" dirty="0">
                <a:solidFill>
                  <a:srgbClr val="000099"/>
                </a:solidFill>
                <a:latin typeface="微軟正黑體" panose="020B0604030504040204" pitchFamily="34" charset="-120"/>
                <a:ea typeface="微軟正黑體" panose="020B0604030504040204" pitchFamily="34" charset="-120"/>
              </a:rPr>
              <a:t>     </a:t>
            </a:r>
            <a:r>
              <a:rPr lang="zh-TW" altLang="en-US" sz="1700" u="sng" dirty="0">
                <a:solidFill>
                  <a:srgbClr val="000099"/>
                </a:solidFill>
                <a:latin typeface="微軟正黑體" panose="020B0604030504040204" pitchFamily="34" charset="-120"/>
                <a:ea typeface="微軟正黑體" panose="020B0604030504040204" pitchFamily="34" charset="-120"/>
              </a:rPr>
              <a:t>專屬小導師</a:t>
            </a:r>
            <a:endParaRPr lang="en-US" altLang="zh-TW" sz="1700" u="sng" dirty="0">
              <a:solidFill>
                <a:srgbClr val="000099"/>
              </a:solidFill>
              <a:latin typeface="微軟正黑體" panose="020B0604030504040204" pitchFamily="34" charset="-120"/>
              <a:ea typeface="微軟正黑體" panose="020B0604030504040204" pitchFamily="34" charset="-120"/>
            </a:endParaRP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認識環境</a:t>
            </a:r>
            <a:endParaRPr lang="en-US" altLang="zh-TW" sz="1700" dirty="0">
              <a:solidFill>
                <a:srgbClr val="000000"/>
              </a:solidFill>
              <a:latin typeface="微軟正黑體" panose="020B0604030504040204" pitchFamily="34" charset="-120"/>
              <a:ea typeface="微軟正黑體" panose="020B0604030504040204" pitchFamily="34" charset="-120"/>
            </a:endParaRP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認識同事</a:t>
            </a:r>
            <a:endParaRPr lang="en-US" altLang="zh-TW" sz="1700" dirty="0">
              <a:solidFill>
                <a:srgbClr val="000000"/>
              </a:solidFill>
              <a:latin typeface="微軟正黑體" panose="020B0604030504040204" pitchFamily="34" charset="-120"/>
              <a:ea typeface="微軟正黑體" panose="020B0604030504040204" pitchFamily="34" charset="-120"/>
            </a:endParaRP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分行引導與接  </a:t>
            </a:r>
            <a:endParaRPr lang="en-US" altLang="zh-TW" sz="1700" dirty="0">
              <a:solidFill>
                <a:srgbClr val="000000"/>
              </a:solidFill>
              <a:latin typeface="微軟正黑體" panose="020B0604030504040204" pitchFamily="34" charset="-120"/>
              <a:ea typeface="微軟正黑體" panose="020B0604030504040204" pitchFamily="34" charset="-120"/>
            </a:endParaRPr>
          </a:p>
          <a:p>
            <a:pPr eaLnBrk="1" hangingPunct="1">
              <a:lnSpc>
                <a:spcPts val="2500"/>
              </a:lnSpc>
            </a:pPr>
            <a:r>
              <a:rPr lang="zh-TW" altLang="en-US" sz="1700" dirty="0">
                <a:solidFill>
                  <a:srgbClr val="000000"/>
                </a:solidFill>
                <a:latin typeface="微軟正黑體" panose="020B0604030504040204" pitchFamily="34" charset="-120"/>
                <a:ea typeface="微軟正黑體" panose="020B0604030504040204" pitchFamily="34" charset="-120"/>
              </a:rPr>
              <a:t>   待客戶</a:t>
            </a:r>
            <a:endParaRPr lang="en-US" altLang="zh-TW" sz="1700" dirty="0">
              <a:solidFill>
                <a:srgbClr val="000000"/>
              </a:solidFill>
              <a:latin typeface="微軟正黑體" panose="020B0604030504040204" pitchFamily="34" charset="-120"/>
              <a:ea typeface="微軟正黑體" panose="020B0604030504040204" pitchFamily="34" charset="-120"/>
            </a:endParaRPr>
          </a:p>
        </p:txBody>
      </p:sp>
      <p:sp>
        <p:nvSpPr>
          <p:cNvPr id="73" name="矩形 72">
            <a:extLst>
              <a:ext uri="{FF2B5EF4-FFF2-40B4-BE49-F238E27FC236}">
                <a16:creationId xmlns:a16="http://schemas.microsoft.com/office/drawing/2014/main" id="{7B74E65D-0EFF-5830-A675-892C955CEA8B}"/>
              </a:ext>
            </a:extLst>
          </p:cNvPr>
          <p:cNvSpPr/>
          <p:nvPr/>
        </p:nvSpPr>
        <p:spPr bwMode="auto">
          <a:xfrm>
            <a:off x="7323138" y="2100605"/>
            <a:ext cx="1933815" cy="1122409"/>
          </a:xfrm>
          <a:prstGeom prst="rect">
            <a:avLst/>
          </a:prstGeom>
          <a:solidFill>
            <a:srgbClr val="006666"/>
          </a:solidFill>
          <a:ln w="19050" cap="flat" cmpd="sng" algn="ctr">
            <a:solidFill>
              <a:srgbClr val="006666"/>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lIns="51909" tIns="51909" rIns="51909" bIns="51909" anchor="ctr"/>
          <a:lstStyle/>
          <a:p>
            <a:pPr algn="ctr" eaLnBrk="1" hangingPunct="1">
              <a:spcBef>
                <a:spcPts val="600"/>
              </a:spcBef>
              <a:defRPr/>
            </a:pPr>
            <a:r>
              <a:rPr kumimoji="0" lang="zh-TW" altLang="en-US" b="1" dirty="0">
                <a:solidFill>
                  <a:schemeClr val="bg1"/>
                </a:solidFill>
                <a:latin typeface="微軟正黑體" panose="020B0604030504040204" pitchFamily="34" charset="-120"/>
                <a:ea typeface="微軟正黑體" panose="020B0604030504040204" pitchFamily="34" charset="-120"/>
              </a:rPr>
              <a:t>線上測驗</a:t>
            </a:r>
            <a:endParaRPr kumimoji="0"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77" name="矩形 76">
            <a:extLst>
              <a:ext uri="{FF2B5EF4-FFF2-40B4-BE49-F238E27FC236}">
                <a16:creationId xmlns:a16="http://schemas.microsoft.com/office/drawing/2014/main" id="{F9D61101-44D6-DE06-493F-CC4CFA49406C}"/>
              </a:ext>
            </a:extLst>
          </p:cNvPr>
          <p:cNvSpPr/>
          <p:nvPr/>
        </p:nvSpPr>
        <p:spPr bwMode="auto">
          <a:xfrm>
            <a:off x="1359592" y="2094386"/>
            <a:ext cx="1749000" cy="1118747"/>
          </a:xfrm>
          <a:prstGeom prst="rect">
            <a:avLst/>
          </a:prstGeom>
          <a:solidFill>
            <a:srgbClr val="006666"/>
          </a:solidFill>
          <a:ln w="19050" cap="flat" cmpd="sng" algn="ctr">
            <a:solidFill>
              <a:srgbClr val="006666"/>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lIns="51909" tIns="51909" rIns="51909" bIns="51909" anchor="ctr"/>
          <a:lstStyle/>
          <a:p>
            <a:pPr algn="ctr" eaLnBrk="1" hangingPunct="1">
              <a:spcBef>
                <a:spcPts val="600"/>
              </a:spcBef>
              <a:defRPr/>
            </a:pPr>
            <a:r>
              <a:rPr kumimoji="0" lang="en-US" altLang="zh-TW" b="1" dirty="0">
                <a:solidFill>
                  <a:schemeClr val="bg1"/>
                </a:solidFill>
                <a:latin typeface="微軟正黑體" panose="020B0604030504040204" pitchFamily="34" charset="-120"/>
                <a:ea typeface="微軟正黑體" panose="020B0604030504040204" pitchFamily="34" charset="-120"/>
              </a:rPr>
              <a:t>5</a:t>
            </a:r>
            <a:r>
              <a:rPr kumimoji="0" lang="zh-TW" altLang="en-US" b="1" dirty="0">
                <a:solidFill>
                  <a:schemeClr val="bg1"/>
                </a:solidFill>
                <a:latin typeface="微軟正黑體" panose="020B0604030504040204" pitchFamily="34" charset="-120"/>
                <a:ea typeface="微軟正黑體" panose="020B0604030504040204" pitchFamily="34" charset="-120"/>
              </a:rPr>
              <a:t>日新人訓</a:t>
            </a:r>
            <a:endParaRPr kumimoji="0" lang="en-US" altLang="zh-TW" b="1" dirty="0">
              <a:solidFill>
                <a:schemeClr val="bg1"/>
              </a:solidFill>
              <a:latin typeface="微軟正黑體" panose="020B0604030504040204" pitchFamily="34" charset="-120"/>
              <a:ea typeface="微軟正黑體" panose="020B0604030504040204" pitchFamily="34" charset="-120"/>
            </a:endParaRPr>
          </a:p>
          <a:p>
            <a:pPr algn="ctr" eaLnBrk="1" hangingPunct="1">
              <a:spcBef>
                <a:spcPts val="600"/>
              </a:spcBef>
              <a:defRPr/>
            </a:pPr>
            <a:r>
              <a:rPr kumimoji="0" lang="en-US" altLang="zh-TW" sz="1800" b="1" dirty="0">
                <a:solidFill>
                  <a:schemeClr val="bg1"/>
                </a:solidFill>
                <a:latin typeface="微軟正黑體" panose="020B0604030504040204" pitchFamily="34" charset="-120"/>
                <a:ea typeface="微軟正黑體" panose="020B0604030504040204" pitchFamily="34" charset="-120"/>
              </a:rPr>
              <a:t>(</a:t>
            </a:r>
            <a:r>
              <a:rPr kumimoji="0" lang="zh-TW" altLang="en-US" sz="1800" b="1" dirty="0">
                <a:solidFill>
                  <a:schemeClr val="bg1"/>
                </a:solidFill>
                <a:latin typeface="微軟正黑體" panose="020B0604030504040204" pitchFamily="34" charset="-120"/>
                <a:ea typeface="微軟正黑體" panose="020B0604030504040204" pitchFamily="34" charset="-120"/>
              </a:rPr>
              <a:t>高雄澄湖</a:t>
            </a:r>
            <a:r>
              <a:rPr kumimoji="0" lang="en-US" altLang="zh-TW" sz="1800" b="1" dirty="0">
                <a:solidFill>
                  <a:schemeClr val="bg1"/>
                </a:solidFill>
                <a:latin typeface="微軟正黑體" panose="020B0604030504040204" pitchFamily="34" charset="-120"/>
                <a:ea typeface="微軟正黑體" panose="020B0604030504040204" pitchFamily="34" charset="-120"/>
              </a:rPr>
              <a:t>)</a:t>
            </a:r>
          </a:p>
        </p:txBody>
      </p:sp>
      <p:sp>
        <p:nvSpPr>
          <p:cNvPr id="19473" name="文字方塊 172">
            <a:extLst>
              <a:ext uri="{FF2B5EF4-FFF2-40B4-BE49-F238E27FC236}">
                <a16:creationId xmlns:a16="http://schemas.microsoft.com/office/drawing/2014/main" id="{B49139E9-48B5-3588-F435-E81550924E2F}"/>
              </a:ext>
            </a:extLst>
          </p:cNvPr>
          <p:cNvSpPr txBox="1">
            <a:spLocks noChangeArrowheads="1"/>
          </p:cNvSpPr>
          <p:nvPr/>
        </p:nvSpPr>
        <p:spPr bwMode="auto">
          <a:xfrm>
            <a:off x="10426593" y="29902"/>
            <a:ext cx="36195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spAutoFit/>
          </a:bodyP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ctr" eaLnBrk="1" hangingPunct="1">
              <a:spcBef>
                <a:spcPct val="0"/>
              </a:spcBef>
              <a:buClrTx/>
              <a:buFontTx/>
              <a:buNone/>
            </a:pPr>
            <a:r>
              <a:rPr lang="zh-TW" altLang="en-US" sz="1800" dirty="0">
                <a:solidFill>
                  <a:srgbClr val="000000"/>
                </a:solidFill>
                <a:latin typeface="微軟正黑體" panose="020B0604030504040204" pitchFamily="34" charset="-120"/>
                <a:ea typeface="微軟正黑體" panose="020B0604030504040204" pitchFamily="34" charset="-120"/>
              </a:rPr>
              <a:t>到職</a:t>
            </a:r>
            <a:r>
              <a:rPr lang="en-US" altLang="zh-TW" sz="1800" dirty="0">
                <a:solidFill>
                  <a:srgbClr val="000000"/>
                </a:solidFill>
                <a:latin typeface="微軟正黑體" panose="020B0604030504040204" pitchFamily="34" charset="-120"/>
                <a:ea typeface="微軟正黑體" panose="020B0604030504040204" pitchFamily="34" charset="-120"/>
              </a:rPr>
              <a:t>12</a:t>
            </a:r>
            <a:r>
              <a:rPr lang="zh-TW" altLang="en-US" sz="1800" dirty="0">
                <a:solidFill>
                  <a:srgbClr val="000000"/>
                </a:solidFill>
                <a:latin typeface="微軟正黑體" panose="020B0604030504040204" pitchFamily="34" charset="-120"/>
                <a:ea typeface="微軟正黑體" panose="020B0604030504040204" pitchFamily="34" charset="-120"/>
              </a:rPr>
              <a:t>週內</a:t>
            </a:r>
          </a:p>
        </p:txBody>
      </p:sp>
      <p:sp>
        <p:nvSpPr>
          <p:cNvPr id="3" name="圓角矩形 126">
            <a:extLst>
              <a:ext uri="{FF2B5EF4-FFF2-40B4-BE49-F238E27FC236}">
                <a16:creationId xmlns:a16="http://schemas.microsoft.com/office/drawing/2014/main" id="{91E3A6BA-2780-D9B2-6B71-A94194252F28}"/>
              </a:ext>
            </a:extLst>
          </p:cNvPr>
          <p:cNvSpPr>
            <a:spLocks noChangeArrowheads="1"/>
          </p:cNvSpPr>
          <p:nvPr/>
        </p:nvSpPr>
        <p:spPr bwMode="auto">
          <a:xfrm>
            <a:off x="5177805" y="4709351"/>
            <a:ext cx="1966643" cy="2355850"/>
          </a:xfrm>
          <a:prstGeom prst="roundRect">
            <a:avLst>
              <a:gd name="adj" fmla="val 9690"/>
            </a:avLst>
          </a:prstGeom>
          <a:solidFill>
            <a:schemeClr val="accent2">
              <a:lumMod val="20000"/>
              <a:lumOff val="80000"/>
            </a:schemeClr>
          </a:solidFill>
          <a:ln>
            <a:noFill/>
          </a:ln>
          <a:effectLst>
            <a:outerShdw blurRad="63500" sx="102000" sy="102000" algn="ctr" rotWithShape="0">
              <a:prstClr val="black">
                <a:alpha val="40000"/>
              </a:prstClr>
            </a:outerShdw>
          </a:effectLst>
        </p:spPr>
        <p:txBody>
          <a:bodyPr lIns="51909" tIns="51909" rIns="51909" bIns="51909" anchor="ct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defRPr/>
            </a:pPr>
            <a:endParaRPr kumimoji="0" lang="zh-TW" altLang="en-US" sz="2700" i="1">
              <a:solidFill>
                <a:srgbClr val="000000"/>
              </a:solidFill>
              <a:latin typeface="微軟正黑體" panose="020B0604030504040204" pitchFamily="34" charset="-120"/>
              <a:ea typeface="微軟正黑體" panose="020B0604030504040204" pitchFamily="34" charset="-120"/>
            </a:endParaRPr>
          </a:p>
        </p:txBody>
      </p:sp>
      <p:sp>
        <p:nvSpPr>
          <p:cNvPr id="84" name="文字方塊 83">
            <a:extLst>
              <a:ext uri="{FF2B5EF4-FFF2-40B4-BE49-F238E27FC236}">
                <a16:creationId xmlns:a16="http://schemas.microsoft.com/office/drawing/2014/main" id="{A2F8E074-C3AF-10EC-F170-DEF368520EB0}"/>
              </a:ext>
            </a:extLst>
          </p:cNvPr>
          <p:cNvSpPr txBox="1"/>
          <p:nvPr/>
        </p:nvSpPr>
        <p:spPr>
          <a:xfrm>
            <a:off x="5240219" y="4757057"/>
            <a:ext cx="1891259" cy="1384819"/>
          </a:xfrm>
          <a:prstGeom prst="rect">
            <a:avLst/>
          </a:prstGeom>
          <a:noFill/>
        </p:spPr>
        <p:txBody>
          <a:bodyPr wrap="square" lIns="101424" tIns="50713" rIns="101424" bIns="50713">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lnSpc>
                <a:spcPts val="2500"/>
              </a:lnSpc>
            </a:pPr>
            <a:r>
              <a:rPr lang="zh-TW" altLang="en-US" sz="1700" u="sng" dirty="0">
                <a:solidFill>
                  <a:srgbClr val="000099"/>
                </a:solidFill>
                <a:latin typeface="微軟正黑體" panose="020B0604030504040204" pitchFamily="34" charset="-120"/>
                <a:ea typeface="微軟正黑體" panose="020B0604030504040204" pitchFamily="34" charset="-120"/>
              </a:rPr>
              <a:t>客戶服務</a:t>
            </a:r>
            <a:endParaRPr lang="en-US" altLang="zh-TW" sz="1700" u="sng" dirty="0">
              <a:solidFill>
                <a:srgbClr val="000099"/>
              </a:solidFill>
              <a:latin typeface="微軟正黑體" panose="020B0604030504040204" pitchFamily="34" charset="-120"/>
              <a:ea typeface="微軟正黑體" panose="020B0604030504040204" pitchFamily="34" charset="-120"/>
            </a:endParaRP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自動化快速服務</a:t>
            </a:r>
            <a:endParaRPr lang="en-US" altLang="zh-TW" sz="1700" dirty="0">
              <a:solidFill>
                <a:srgbClr val="000000"/>
              </a:solidFill>
              <a:latin typeface="微軟正黑體" panose="020B0604030504040204" pitchFamily="34" charset="-120"/>
              <a:ea typeface="微軟正黑體" panose="020B0604030504040204" pitchFamily="34" charset="-120"/>
            </a:endParaRP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雙語課程</a:t>
            </a:r>
            <a:endParaRPr lang="en-US" altLang="zh-TW" sz="1700" dirty="0">
              <a:solidFill>
                <a:srgbClr val="000000"/>
              </a:solidFill>
              <a:latin typeface="微軟正黑體" panose="020B0604030504040204" pitchFamily="34" charset="-120"/>
              <a:ea typeface="微軟正黑體" panose="020B0604030504040204" pitchFamily="34" charset="-120"/>
            </a:endParaRPr>
          </a:p>
          <a:p>
            <a:pPr eaLnBrk="1" hangingPunct="1">
              <a:lnSpc>
                <a:spcPts val="2500"/>
              </a:lnSpc>
              <a:buFont typeface="Wingdings" pitchFamily="2" charset="2"/>
              <a:buChar char="ü"/>
            </a:pPr>
            <a:r>
              <a:rPr lang="zh-TW" altLang="en-US" sz="1700" dirty="0">
                <a:solidFill>
                  <a:srgbClr val="000000"/>
                </a:solidFill>
                <a:latin typeface="微軟正黑體" panose="020B0604030504040204" pitchFamily="34" charset="-120"/>
                <a:ea typeface="微軟正黑體" panose="020B0604030504040204" pitchFamily="34" charset="-120"/>
              </a:rPr>
              <a:t>友善服務</a:t>
            </a:r>
            <a:endParaRPr lang="en-US" altLang="zh-TW" sz="1700" dirty="0">
              <a:solidFill>
                <a:srgbClr val="000000"/>
              </a:solidFill>
              <a:latin typeface="微軟正黑體" panose="020B0604030504040204" pitchFamily="34" charset="-120"/>
              <a:ea typeface="微軟正黑體" panose="020B0604030504040204" pitchFamily="34" charset="-120"/>
            </a:endParaRPr>
          </a:p>
        </p:txBody>
      </p:sp>
      <p:pic>
        <p:nvPicPr>
          <p:cNvPr id="86" name="Picture 5" descr="D:\IVY\各項表單\圖庫\03_24.png">
            <a:extLst>
              <a:ext uri="{FF2B5EF4-FFF2-40B4-BE49-F238E27FC236}">
                <a16:creationId xmlns:a16="http://schemas.microsoft.com/office/drawing/2014/main" id="{E679AEEB-01FA-F5FF-45A5-AAFFEE5385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0061" y="3643557"/>
            <a:ext cx="136366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圓角矩形 126">
            <a:extLst>
              <a:ext uri="{FF2B5EF4-FFF2-40B4-BE49-F238E27FC236}">
                <a16:creationId xmlns:a16="http://schemas.microsoft.com/office/drawing/2014/main" id="{ADBDEC8D-FC26-0A49-3608-309E6D36B06E}"/>
              </a:ext>
            </a:extLst>
          </p:cNvPr>
          <p:cNvSpPr>
            <a:spLocks noChangeArrowheads="1"/>
          </p:cNvSpPr>
          <p:nvPr/>
        </p:nvSpPr>
        <p:spPr bwMode="auto">
          <a:xfrm>
            <a:off x="7350380" y="4708654"/>
            <a:ext cx="1993899" cy="2351088"/>
          </a:xfrm>
          <a:prstGeom prst="roundRect">
            <a:avLst>
              <a:gd name="adj" fmla="val 9690"/>
            </a:avLst>
          </a:prstGeom>
          <a:solidFill>
            <a:schemeClr val="accent2">
              <a:lumMod val="20000"/>
              <a:lumOff val="80000"/>
            </a:schemeClr>
          </a:solidFill>
          <a:ln>
            <a:noFill/>
          </a:ln>
          <a:effectLst>
            <a:outerShdw blurRad="63500" sx="102000" sy="102000" algn="ctr" rotWithShape="0">
              <a:prstClr val="black">
                <a:alpha val="40000"/>
              </a:prstClr>
            </a:outerShdw>
          </a:effectLst>
        </p:spPr>
        <p:txBody>
          <a:bodyPr lIns="51909" tIns="51909" rIns="51909" bIns="51909" anchor="ctr"/>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defRPr/>
            </a:pPr>
            <a:endParaRPr kumimoji="0" lang="zh-TW" altLang="en-US" sz="2700" i="1">
              <a:solidFill>
                <a:srgbClr val="000000"/>
              </a:solidFill>
              <a:latin typeface="微軟正黑體" panose="020B0604030504040204" pitchFamily="34" charset="-120"/>
              <a:ea typeface="微軟正黑體" panose="020B0604030504040204" pitchFamily="34" charset="-120"/>
            </a:endParaRPr>
          </a:p>
        </p:txBody>
      </p:sp>
      <p:sp>
        <p:nvSpPr>
          <p:cNvPr id="94" name="文字方塊 93">
            <a:extLst>
              <a:ext uri="{FF2B5EF4-FFF2-40B4-BE49-F238E27FC236}">
                <a16:creationId xmlns:a16="http://schemas.microsoft.com/office/drawing/2014/main" id="{2859903E-78ED-752F-D118-3AD087435C61}"/>
              </a:ext>
            </a:extLst>
          </p:cNvPr>
          <p:cNvSpPr txBox="1"/>
          <p:nvPr/>
        </p:nvSpPr>
        <p:spPr>
          <a:xfrm>
            <a:off x="7577330" y="4697358"/>
            <a:ext cx="1774825" cy="1034082"/>
          </a:xfrm>
          <a:prstGeom prst="rect">
            <a:avLst/>
          </a:prstGeom>
          <a:noFill/>
        </p:spPr>
        <p:txBody>
          <a:bodyPr lIns="101424" tIns="50713" rIns="101424" bIns="50713">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lnSpc>
                <a:spcPts val="2500"/>
              </a:lnSpc>
            </a:pPr>
            <a:r>
              <a:rPr lang="zh-TW" altLang="en-US" sz="1700" dirty="0">
                <a:solidFill>
                  <a:srgbClr val="000099"/>
                </a:solidFill>
                <a:latin typeface="微軟正黑體" panose="020B0604030504040204" pitchFamily="34" charset="-120"/>
                <a:ea typeface="微軟正黑體" panose="020B0604030504040204" pitchFamily="34" charset="-120"/>
              </a:rPr>
              <a:t>     </a:t>
            </a:r>
            <a:r>
              <a:rPr lang="zh-TW" altLang="en-US" sz="1700" u="sng" dirty="0">
                <a:solidFill>
                  <a:srgbClr val="000099"/>
                </a:solidFill>
                <a:latin typeface="微軟正黑體" panose="020B0604030504040204" pitchFamily="34" charset="-120"/>
                <a:ea typeface="微軟正黑體" panose="020B0604030504040204" pitchFamily="34" charset="-120"/>
              </a:rPr>
              <a:t>線上測驗</a:t>
            </a:r>
            <a:endParaRPr lang="en-US" altLang="zh-TW" sz="1700" u="sng" dirty="0">
              <a:solidFill>
                <a:srgbClr val="000099"/>
              </a:solidFill>
              <a:latin typeface="微軟正黑體" panose="020B0604030504040204" pitchFamily="34" charset="-120"/>
              <a:ea typeface="微軟正黑體" panose="020B0604030504040204" pitchFamily="34" charset="-120"/>
            </a:endParaRPr>
          </a:p>
          <a:p>
            <a:pPr marL="177800" indent="-177800" eaLnBrk="1" hangingPunct="1">
              <a:lnSpc>
                <a:spcPts val="2500"/>
              </a:lnSpc>
              <a:buFont typeface="Wingdings" pitchFamily="2" charset="2"/>
              <a:buChar char="ü"/>
            </a:pPr>
            <a:r>
              <a:rPr lang="zh-TW" altLang="en-US" sz="1700" dirty="0">
                <a:latin typeface="微軟正黑體" panose="020B0604030504040204" pitchFamily="34" charset="-120"/>
                <a:ea typeface="微軟正黑體" panose="020B0604030504040204" pitchFamily="34" charset="-120"/>
              </a:rPr>
              <a:t>櫃檯作業</a:t>
            </a:r>
            <a:br>
              <a:rPr lang="en-US" altLang="zh-TW" sz="1700" dirty="0">
                <a:latin typeface="微軟正黑體" panose="020B0604030504040204" pitchFamily="34" charset="-120"/>
                <a:ea typeface="微軟正黑體" panose="020B0604030504040204" pitchFamily="34" charset="-120"/>
              </a:rPr>
            </a:br>
            <a:r>
              <a:rPr lang="zh-TW" altLang="en-US" sz="1700" dirty="0">
                <a:latin typeface="微軟正黑體" panose="020B0604030504040204" pitchFamily="34" charset="-120"/>
                <a:ea typeface="微軟正黑體" panose="020B0604030504040204" pitchFamily="34" charset="-120"/>
              </a:rPr>
              <a:t>能力甄試</a:t>
            </a:r>
            <a:endParaRPr lang="en-US" altLang="zh-TW" sz="1700" dirty="0">
              <a:solidFill>
                <a:srgbClr val="000000"/>
              </a:solidFill>
              <a:latin typeface="微軟正黑體" panose="020B0604030504040204" pitchFamily="34" charset="-120"/>
              <a:ea typeface="微軟正黑體" panose="020B0604030504040204" pitchFamily="34" charset="-120"/>
            </a:endParaRPr>
          </a:p>
        </p:txBody>
      </p:sp>
      <p:pic>
        <p:nvPicPr>
          <p:cNvPr id="19481" name="Picture 5">
            <a:extLst>
              <a:ext uri="{FF2B5EF4-FFF2-40B4-BE49-F238E27FC236}">
                <a16:creationId xmlns:a16="http://schemas.microsoft.com/office/drawing/2014/main" id="{865DBB42-6153-EF09-A813-35D3E1404A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3419" y="6153976"/>
            <a:ext cx="795338" cy="84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a:extLst>
              <a:ext uri="{FF2B5EF4-FFF2-40B4-BE49-F238E27FC236}">
                <a16:creationId xmlns:a16="http://schemas.microsoft.com/office/drawing/2014/main" id="{C9609513-159F-2263-D998-121D36FF46FF}"/>
              </a:ext>
            </a:extLst>
          </p:cNvPr>
          <p:cNvSpPr/>
          <p:nvPr/>
        </p:nvSpPr>
        <p:spPr>
          <a:xfrm>
            <a:off x="1355725" y="1412875"/>
            <a:ext cx="1752867" cy="506413"/>
          </a:xfrm>
          <a:prstGeom prst="rect">
            <a:avLst/>
          </a:prstGeom>
          <a:noFill/>
          <a:ln>
            <a:solidFill>
              <a:srgbClr val="4C9C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b="1" dirty="0">
              <a:solidFill>
                <a:srgbClr val="006666"/>
              </a:solidFill>
              <a:latin typeface="微軟正黑體" panose="020B0604030504040204" pitchFamily="34" charset="-120"/>
              <a:ea typeface="微軟正黑體" panose="020B0604030504040204" pitchFamily="34" charset="-120"/>
            </a:endParaRPr>
          </a:p>
        </p:txBody>
      </p:sp>
      <p:pic>
        <p:nvPicPr>
          <p:cNvPr id="61" name="Picture 10">
            <a:extLst>
              <a:ext uri="{FF2B5EF4-FFF2-40B4-BE49-F238E27FC236}">
                <a16:creationId xmlns:a16="http://schemas.microsoft.com/office/drawing/2014/main" id="{5B6C3A9A-559C-756E-1B7C-68CC4DA3C4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4294" y="3510862"/>
            <a:ext cx="1133475" cy="102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5" name="圖片 121">
            <a:extLst>
              <a:ext uri="{FF2B5EF4-FFF2-40B4-BE49-F238E27FC236}">
                <a16:creationId xmlns:a16="http://schemas.microsoft.com/office/drawing/2014/main" id="{535D3903-67A0-9407-D31D-5A76FAEE1094}"/>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rcRect l="5180" r="5852" b="5701"/>
          <a:stretch>
            <a:fillRect/>
          </a:stretch>
        </p:blipFill>
        <p:spPr bwMode="auto">
          <a:xfrm>
            <a:off x="5675716" y="3576494"/>
            <a:ext cx="10683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2" descr="D:\IVY\各項表單\圖庫\02_09.png">
            <a:extLst>
              <a:ext uri="{FF2B5EF4-FFF2-40B4-BE49-F238E27FC236}">
                <a16:creationId xmlns:a16="http://schemas.microsoft.com/office/drawing/2014/main" id="{2F7F8FEA-CA71-1371-B187-722C0B0985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3959" y="3512246"/>
            <a:ext cx="13271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7">
            <a:extLst>
              <a:ext uri="{FF2B5EF4-FFF2-40B4-BE49-F238E27FC236}">
                <a16:creationId xmlns:a16="http://schemas.microsoft.com/office/drawing/2014/main" id="{53EFE7B5-3ECC-688B-780E-21F7FC72C8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98915" y="5976975"/>
            <a:ext cx="1261411" cy="91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圓角矩形 3">
            <a:extLst>
              <a:ext uri="{FF2B5EF4-FFF2-40B4-BE49-F238E27FC236}">
                <a16:creationId xmlns:a16="http://schemas.microsoft.com/office/drawing/2014/main" id="{A6DBEB56-CE91-98AB-C273-BEA1846920B2}"/>
              </a:ext>
            </a:extLst>
          </p:cNvPr>
          <p:cNvSpPr/>
          <p:nvPr/>
        </p:nvSpPr>
        <p:spPr>
          <a:xfrm>
            <a:off x="360363" y="1417638"/>
            <a:ext cx="866775" cy="506412"/>
          </a:xfrm>
          <a:prstGeom prst="roundRect">
            <a:avLst/>
          </a:prstGeom>
          <a:solidFill>
            <a:srgbClr val="4C9C95"/>
          </a:solidFill>
          <a:ln>
            <a:solidFill>
              <a:srgbClr val="4C9C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chemeClr val="bg1"/>
                </a:solidFill>
                <a:latin typeface="微軟正黑體" panose="020B0604030504040204" pitchFamily="34" charset="-120"/>
                <a:ea typeface="微軟正黑體" panose="020B0604030504040204" pitchFamily="34" charset="-120"/>
              </a:rPr>
              <a:t>時間</a:t>
            </a:r>
          </a:p>
        </p:txBody>
      </p:sp>
      <p:sp>
        <p:nvSpPr>
          <p:cNvPr id="36" name="圓角矩形 35">
            <a:extLst>
              <a:ext uri="{FF2B5EF4-FFF2-40B4-BE49-F238E27FC236}">
                <a16:creationId xmlns:a16="http://schemas.microsoft.com/office/drawing/2014/main" id="{3B2730E2-9418-2CE8-7ECE-697C6B1E83E5}"/>
              </a:ext>
            </a:extLst>
          </p:cNvPr>
          <p:cNvSpPr/>
          <p:nvPr/>
        </p:nvSpPr>
        <p:spPr>
          <a:xfrm>
            <a:off x="333376" y="2016125"/>
            <a:ext cx="903288" cy="1117600"/>
          </a:xfrm>
          <a:prstGeom prst="roundRect">
            <a:avLst/>
          </a:prstGeom>
          <a:solidFill>
            <a:srgbClr val="4C9C95"/>
          </a:solidFill>
          <a:ln>
            <a:solidFill>
              <a:srgbClr val="4C9C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800" b="1" dirty="0">
                <a:solidFill>
                  <a:schemeClr val="bg1"/>
                </a:solidFill>
                <a:latin typeface="微軟正黑體" panose="020B0604030504040204" pitchFamily="34" charset="-120"/>
                <a:ea typeface="微軟正黑體" panose="020B0604030504040204" pitchFamily="34" charset="-120"/>
              </a:rPr>
              <a:t>項目</a:t>
            </a:r>
            <a:endParaRPr lang="en-US" altLang="zh-TW" sz="1800" b="1" dirty="0">
              <a:solidFill>
                <a:schemeClr val="bg1"/>
              </a:solidFill>
              <a:latin typeface="微軟正黑體" panose="020B0604030504040204" pitchFamily="34" charset="-120"/>
              <a:ea typeface="微軟正黑體" panose="020B0604030504040204" pitchFamily="34" charset="-120"/>
            </a:endParaRPr>
          </a:p>
          <a:p>
            <a:pPr algn="ctr">
              <a:defRPr/>
            </a:pPr>
            <a:r>
              <a:rPr lang="en-US" altLang="zh-TW" sz="1800" b="1" dirty="0">
                <a:solidFill>
                  <a:schemeClr val="bg1"/>
                </a:solidFill>
                <a:latin typeface="微軟正黑體" panose="020B0604030504040204" pitchFamily="34" charset="-120"/>
                <a:ea typeface="微軟正黑體" panose="020B0604030504040204" pitchFamily="34" charset="-120"/>
              </a:rPr>
              <a:t>(</a:t>
            </a:r>
            <a:r>
              <a:rPr lang="zh-TW" altLang="en-US" sz="1800" b="1" dirty="0">
                <a:solidFill>
                  <a:schemeClr val="bg1"/>
                </a:solidFill>
                <a:latin typeface="微軟正黑體" panose="020B0604030504040204" pitchFamily="34" charset="-120"/>
                <a:ea typeface="微軟正黑體" panose="020B0604030504040204" pitchFamily="34" charset="-120"/>
              </a:rPr>
              <a:t>地點</a:t>
            </a:r>
            <a:r>
              <a:rPr lang="en-US" altLang="zh-TW" sz="1800" b="1" dirty="0">
                <a:solidFill>
                  <a:schemeClr val="bg1"/>
                </a:solidFill>
                <a:latin typeface="微軟正黑體" panose="020B0604030504040204" pitchFamily="34" charset="-120"/>
                <a:ea typeface="微軟正黑體" panose="020B0604030504040204" pitchFamily="34" charset="-120"/>
              </a:rPr>
              <a:t>)</a:t>
            </a:r>
            <a:endParaRPr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38" name="圓角矩形 37">
            <a:extLst>
              <a:ext uri="{FF2B5EF4-FFF2-40B4-BE49-F238E27FC236}">
                <a16:creationId xmlns:a16="http://schemas.microsoft.com/office/drawing/2014/main" id="{2CD07327-1011-0328-3E5B-E4CE919B8709}"/>
              </a:ext>
            </a:extLst>
          </p:cNvPr>
          <p:cNvSpPr/>
          <p:nvPr/>
        </p:nvSpPr>
        <p:spPr>
          <a:xfrm>
            <a:off x="382588" y="4656138"/>
            <a:ext cx="866775" cy="2343150"/>
          </a:xfrm>
          <a:prstGeom prst="roundRect">
            <a:avLst/>
          </a:prstGeom>
          <a:solidFill>
            <a:srgbClr val="4C9C95"/>
          </a:solidFill>
          <a:ln>
            <a:solidFill>
              <a:srgbClr val="4C9C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2000" b="1">
                <a:solidFill>
                  <a:schemeClr val="bg1"/>
                </a:solidFill>
                <a:latin typeface="微軟正黑體" panose="020B0604030504040204" pitchFamily="34" charset="-120"/>
                <a:ea typeface="微軟正黑體" panose="020B0604030504040204" pitchFamily="34" charset="-120"/>
              </a:rPr>
              <a:t>內容</a:t>
            </a:r>
          </a:p>
        </p:txBody>
      </p:sp>
      <p:sp>
        <p:nvSpPr>
          <p:cNvPr id="19492" name="投影片編號版面配置區 1">
            <a:extLst>
              <a:ext uri="{FF2B5EF4-FFF2-40B4-BE49-F238E27FC236}">
                <a16:creationId xmlns:a16="http://schemas.microsoft.com/office/drawing/2014/main" id="{E9A70F7D-4FB8-2E0F-6740-4C0221A72139}"/>
              </a:ext>
            </a:extLst>
          </p:cNvPr>
          <p:cNvSpPr>
            <a:spLocks noGrp="1"/>
          </p:cNvSpPr>
          <p:nvPr>
            <p:ph type="sldNum" sz="quarter" idx="12"/>
          </p:nvPr>
        </p:nvSpPr>
        <p:spPr>
          <a:xfrm>
            <a:off x="9328150" y="71358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l">
              <a:spcBef>
                <a:spcPct val="0"/>
              </a:spcBef>
              <a:buClrTx/>
              <a:buFontTx/>
              <a:buNone/>
            </a:pPr>
            <a:r>
              <a:rPr lang="en-US" altLang="zh-TW" sz="1000">
                <a:solidFill>
                  <a:srgbClr val="1F497D"/>
                </a:solidFill>
                <a:ea typeface="新細明體" panose="02020500000000000000" pitchFamily="18" charset="-120"/>
              </a:rPr>
              <a:t>5</a:t>
            </a:r>
          </a:p>
        </p:txBody>
      </p:sp>
      <p:pic>
        <p:nvPicPr>
          <p:cNvPr id="6" name="圖片 5">
            <a:extLst>
              <a:ext uri="{FF2B5EF4-FFF2-40B4-BE49-F238E27FC236}">
                <a16:creationId xmlns:a16="http://schemas.microsoft.com/office/drawing/2014/main" id="{9074A02B-BCCB-72E6-1997-1EFCD6C0F22E}"/>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7501379" y="222045"/>
            <a:ext cx="2140496" cy="1605372"/>
          </a:xfrm>
          <a:prstGeom prst="rect">
            <a:avLst/>
          </a:prstGeom>
        </p:spPr>
      </p:pic>
      <p:sp>
        <p:nvSpPr>
          <p:cNvPr id="5" name="文字方塊 4"/>
          <p:cNvSpPr txBox="1"/>
          <p:nvPr/>
        </p:nvSpPr>
        <p:spPr>
          <a:xfrm>
            <a:off x="-1535758" y="1156232"/>
            <a:ext cx="1441495"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TW" sz="1800" b="1" dirty="0">
                <a:latin typeface="微軟正黑體" panose="020B0604030504040204" pitchFamily="34" charset="-120"/>
                <a:ea typeface="微軟正黑體" panose="020B0604030504040204" pitchFamily="34" charset="-120"/>
              </a:rPr>
              <a:t>2025/2/24</a:t>
            </a:r>
          </a:p>
          <a:p>
            <a:r>
              <a:rPr lang="zh-TW" altLang="en-US" sz="1800" b="1" dirty="0">
                <a:latin typeface="微軟正黑體" panose="020B0604030504040204" pitchFamily="34" charset="-120"/>
                <a:ea typeface="微軟正黑體" panose="020B0604030504040204" pitchFamily="34" charset="-120"/>
              </a:rPr>
              <a:t>修改內容與正職說明會一致</a:t>
            </a:r>
          </a:p>
        </p:txBody>
      </p:sp>
      <p:pic>
        <p:nvPicPr>
          <p:cNvPr id="8" name="圖片 7"/>
          <p:cNvPicPr>
            <a:picLocks noChangeAspect="1"/>
          </p:cNvPicPr>
          <p:nvPr/>
        </p:nvPicPr>
        <p:blipFill>
          <a:blip r:embed="rId17"/>
          <a:stretch>
            <a:fillRect/>
          </a:stretch>
        </p:blipFill>
        <p:spPr>
          <a:xfrm>
            <a:off x="10237960" y="1080069"/>
            <a:ext cx="5090479" cy="3550404"/>
          </a:xfrm>
          <a:prstGeom prst="rect">
            <a:avLst/>
          </a:prstGeom>
        </p:spPr>
      </p:pic>
      <p:sp>
        <p:nvSpPr>
          <p:cNvPr id="7" name="矩形 6">
            <a:extLst>
              <a:ext uri="{FF2B5EF4-FFF2-40B4-BE49-F238E27FC236}">
                <a16:creationId xmlns:a16="http://schemas.microsoft.com/office/drawing/2014/main" id="{D6399F5C-CCE3-579C-58C8-3235765A520B}"/>
              </a:ext>
            </a:extLst>
          </p:cNvPr>
          <p:cNvSpPr/>
          <p:nvPr/>
        </p:nvSpPr>
        <p:spPr>
          <a:xfrm>
            <a:off x="3261786" y="1397914"/>
            <a:ext cx="3894448" cy="506413"/>
          </a:xfrm>
          <a:prstGeom prst="rect">
            <a:avLst/>
          </a:prstGeom>
          <a:noFill/>
          <a:ln>
            <a:solidFill>
              <a:srgbClr val="4C9C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b="1" dirty="0">
              <a:solidFill>
                <a:srgbClr val="006666"/>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B90EFC6B-D957-9249-590C-97845CAC347B}"/>
              </a:ext>
            </a:extLst>
          </p:cNvPr>
          <p:cNvSpPr/>
          <p:nvPr/>
        </p:nvSpPr>
        <p:spPr>
          <a:xfrm>
            <a:off x="7292182" y="1423601"/>
            <a:ext cx="1964771" cy="503857"/>
          </a:xfrm>
          <a:prstGeom prst="rect">
            <a:avLst/>
          </a:prstGeom>
          <a:noFill/>
          <a:ln>
            <a:solidFill>
              <a:srgbClr val="4C9C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b="1" dirty="0">
              <a:solidFill>
                <a:srgbClr val="006666"/>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E32B554F-DECB-2747-25E7-95A89FD81F17}"/>
              </a:ext>
            </a:extLst>
          </p:cNvPr>
          <p:cNvSpPr txBox="1"/>
          <p:nvPr/>
        </p:nvSpPr>
        <p:spPr>
          <a:xfrm>
            <a:off x="1495810" y="1486178"/>
            <a:ext cx="1471878" cy="369332"/>
          </a:xfrm>
          <a:prstGeom prst="rect">
            <a:avLst/>
          </a:prstGeom>
          <a:noFill/>
        </p:spPr>
        <p:txBody>
          <a:bodyPr wrap="none" rtlCol="0">
            <a:spAutoFit/>
          </a:bodyPr>
          <a:lstStyle/>
          <a:p>
            <a:r>
              <a:rPr lang="zh-TW" altLang="en-US" sz="1800" b="1" dirty="0">
                <a:latin typeface="微軟正黑體" panose="020B0604030504040204" pitchFamily="34" charset="-120"/>
                <a:ea typeface="微軟正黑體" panose="020B0604030504040204" pitchFamily="34" charset="-120"/>
              </a:rPr>
              <a:t>到職第</a:t>
            </a:r>
            <a:r>
              <a:rPr lang="en-US" altLang="zh-TW" sz="1800" b="1" dirty="0">
                <a:latin typeface="微軟正黑體" panose="020B0604030504040204" pitchFamily="34" charset="-120"/>
                <a:ea typeface="微軟正黑體" panose="020B0604030504040204" pitchFamily="34" charset="-120"/>
              </a:rPr>
              <a:t>1</a:t>
            </a:r>
            <a:r>
              <a:rPr lang="zh-TW" altLang="en-US" sz="1800" b="1" dirty="0">
                <a:latin typeface="微軟正黑體" panose="020B0604030504040204" pitchFamily="34" charset="-120"/>
                <a:ea typeface="微軟正黑體" panose="020B0604030504040204" pitchFamily="34" charset="-120"/>
              </a:rPr>
              <a:t>個月</a:t>
            </a:r>
          </a:p>
        </p:txBody>
      </p:sp>
      <p:sp>
        <p:nvSpPr>
          <p:cNvPr id="12" name="文字方塊 11">
            <a:extLst>
              <a:ext uri="{FF2B5EF4-FFF2-40B4-BE49-F238E27FC236}">
                <a16:creationId xmlns:a16="http://schemas.microsoft.com/office/drawing/2014/main" id="{1EC26604-AC93-CE20-CE77-340229AD4604}"/>
              </a:ext>
            </a:extLst>
          </p:cNvPr>
          <p:cNvSpPr txBox="1"/>
          <p:nvPr/>
        </p:nvSpPr>
        <p:spPr>
          <a:xfrm>
            <a:off x="4470667" y="1480209"/>
            <a:ext cx="1476686" cy="369332"/>
          </a:xfrm>
          <a:prstGeom prst="rect">
            <a:avLst/>
          </a:prstGeom>
          <a:noFill/>
        </p:spPr>
        <p:txBody>
          <a:bodyPr wrap="none" rtlCol="0">
            <a:spAutoFit/>
          </a:bodyPr>
          <a:lstStyle/>
          <a:p>
            <a:r>
              <a:rPr lang="zh-TW" altLang="en-US" sz="1800" b="1" dirty="0">
                <a:latin typeface="微軟正黑體" panose="020B0604030504040204" pitchFamily="34" charset="-120"/>
                <a:ea typeface="微軟正黑體" panose="020B0604030504040204" pitchFamily="34" charset="-120"/>
              </a:rPr>
              <a:t>到職</a:t>
            </a:r>
            <a:r>
              <a:rPr lang="en-US" altLang="zh-TW" sz="1800" b="1" dirty="0">
                <a:latin typeface="微軟正黑體" panose="020B0604030504040204" pitchFamily="34" charset="-120"/>
                <a:ea typeface="微軟正黑體" panose="020B0604030504040204" pitchFamily="34" charset="-120"/>
              </a:rPr>
              <a:t>3</a:t>
            </a:r>
            <a:r>
              <a:rPr lang="zh-TW" altLang="en-US" sz="1800" b="1" dirty="0">
                <a:latin typeface="微軟正黑體" panose="020B0604030504040204" pitchFamily="34" charset="-120"/>
                <a:ea typeface="微軟正黑體" panose="020B0604030504040204" pitchFamily="34" charset="-120"/>
              </a:rPr>
              <a:t>個月內</a:t>
            </a:r>
          </a:p>
        </p:txBody>
      </p:sp>
      <p:sp>
        <p:nvSpPr>
          <p:cNvPr id="13" name="文字方塊 12">
            <a:extLst>
              <a:ext uri="{FF2B5EF4-FFF2-40B4-BE49-F238E27FC236}">
                <a16:creationId xmlns:a16="http://schemas.microsoft.com/office/drawing/2014/main" id="{300E6814-FB56-53E2-2671-EBA7A8DBE785}"/>
              </a:ext>
            </a:extLst>
          </p:cNvPr>
          <p:cNvSpPr txBox="1"/>
          <p:nvPr/>
        </p:nvSpPr>
        <p:spPr>
          <a:xfrm>
            <a:off x="7605346" y="1466851"/>
            <a:ext cx="1476686" cy="369332"/>
          </a:xfrm>
          <a:prstGeom prst="rect">
            <a:avLst/>
          </a:prstGeom>
          <a:noFill/>
        </p:spPr>
        <p:txBody>
          <a:bodyPr wrap="none" rtlCol="0">
            <a:spAutoFit/>
          </a:bodyPr>
          <a:lstStyle/>
          <a:p>
            <a:r>
              <a:rPr lang="zh-TW" altLang="en-US" sz="1800" b="1" dirty="0">
                <a:latin typeface="微軟正黑體" panose="020B0604030504040204" pitchFamily="34" charset="-120"/>
                <a:ea typeface="微軟正黑體" panose="020B0604030504040204" pitchFamily="34" charset="-120"/>
              </a:rPr>
              <a:t>到職第</a:t>
            </a:r>
            <a:r>
              <a:rPr lang="en-US" altLang="zh-TW" sz="1800" b="1" dirty="0">
                <a:latin typeface="微軟正黑體" panose="020B0604030504040204" pitchFamily="34" charset="-120"/>
                <a:ea typeface="微軟正黑體" panose="020B0604030504040204" pitchFamily="34" charset="-120"/>
              </a:rPr>
              <a:t>3</a:t>
            </a:r>
            <a:r>
              <a:rPr lang="zh-TW" altLang="en-US" sz="1800" b="1" dirty="0">
                <a:latin typeface="微軟正黑體" panose="020B0604030504040204" pitchFamily="34" charset="-120"/>
                <a:ea typeface="微軟正黑體" panose="020B0604030504040204" pitchFamily="34" charset="-120"/>
              </a:rPr>
              <a:t>個月</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par>
                                <p:cTn id="20" presetID="10" presetClass="entr" presetSubtype="0"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par>
                                <p:cTn id="32" presetID="10" presetClass="entr" presetSubtype="0"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69" grpId="0"/>
      <p:bldP spid="87" grpId="0" animBg="1"/>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6">
            <a:extLst>
              <a:ext uri="{FF2B5EF4-FFF2-40B4-BE49-F238E27FC236}">
                <a16:creationId xmlns:a16="http://schemas.microsoft.com/office/drawing/2014/main" id="{F4F2FF7E-8542-7C37-FE2B-1D14EEEFC021}"/>
              </a:ext>
            </a:extLst>
          </p:cNvPr>
          <p:cNvSpPr/>
          <p:nvPr/>
        </p:nvSpPr>
        <p:spPr bwMode="auto">
          <a:xfrm>
            <a:off x="1149944" y="2737969"/>
            <a:ext cx="7593411" cy="518147"/>
          </a:xfrm>
          <a:prstGeom prst="round2SameRect">
            <a:avLst>
              <a:gd name="adj1" fmla="val 27808"/>
              <a:gd name="adj2" fmla="val 0"/>
            </a:avLst>
          </a:prstGeom>
          <a:solidFill>
            <a:srgbClr val="00544C"/>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893" tIns="0" rIns="121893" bIns="60947" anchor="ctr"/>
          <a:lstStyle>
            <a:lvl1pPr defTabSz="1217613">
              <a:defRPr kumimoji="1" sz="2400">
                <a:solidFill>
                  <a:schemeClr val="tx1"/>
                </a:solidFill>
                <a:latin typeface="Times New Roman" charset="0"/>
                <a:ea typeface="新細明體" pitchFamily="18" charset="-120"/>
              </a:defRPr>
            </a:lvl1pPr>
            <a:lvl2pPr marL="742950" indent="-285750" defTabSz="1217613">
              <a:defRPr kumimoji="1" sz="2400">
                <a:solidFill>
                  <a:schemeClr val="tx1"/>
                </a:solidFill>
                <a:latin typeface="Times New Roman" charset="0"/>
                <a:ea typeface="新細明體" pitchFamily="18" charset="-120"/>
              </a:defRPr>
            </a:lvl2pPr>
            <a:lvl3pPr marL="1143000" indent="-228600" defTabSz="1217613">
              <a:defRPr kumimoji="1" sz="2400">
                <a:solidFill>
                  <a:schemeClr val="tx1"/>
                </a:solidFill>
                <a:latin typeface="Times New Roman" charset="0"/>
                <a:ea typeface="新細明體" pitchFamily="18" charset="-120"/>
              </a:defRPr>
            </a:lvl3pPr>
            <a:lvl4pPr marL="1600200" indent="-228600" defTabSz="1217613">
              <a:defRPr kumimoji="1" sz="2400">
                <a:solidFill>
                  <a:schemeClr val="tx1"/>
                </a:solidFill>
                <a:latin typeface="Times New Roman" charset="0"/>
                <a:ea typeface="新細明體" pitchFamily="18" charset="-120"/>
              </a:defRPr>
            </a:lvl4pPr>
            <a:lvl5pPr marL="2057400" indent="-228600" defTabSz="1217613">
              <a:defRPr kumimoji="1" sz="2400">
                <a:solidFill>
                  <a:schemeClr val="tx1"/>
                </a:solidFill>
                <a:latin typeface="Times New Roman" charset="0"/>
                <a:ea typeface="新細明體" pitchFamily="18" charset="-120"/>
              </a:defRPr>
            </a:lvl5pPr>
            <a:lvl6pPr marL="2514600" indent="-228600" defTabSz="1217613" fontAlgn="base">
              <a:spcBef>
                <a:spcPct val="0"/>
              </a:spcBef>
              <a:spcAft>
                <a:spcPct val="0"/>
              </a:spcAft>
              <a:defRPr kumimoji="1" sz="2400">
                <a:solidFill>
                  <a:schemeClr val="tx1"/>
                </a:solidFill>
                <a:latin typeface="Times New Roman" charset="0"/>
                <a:ea typeface="新細明體" pitchFamily="18" charset="-120"/>
              </a:defRPr>
            </a:lvl6pPr>
            <a:lvl7pPr marL="2971800" indent="-228600" defTabSz="1217613" fontAlgn="base">
              <a:spcBef>
                <a:spcPct val="0"/>
              </a:spcBef>
              <a:spcAft>
                <a:spcPct val="0"/>
              </a:spcAft>
              <a:defRPr kumimoji="1" sz="2400">
                <a:solidFill>
                  <a:schemeClr val="tx1"/>
                </a:solidFill>
                <a:latin typeface="Times New Roman" charset="0"/>
                <a:ea typeface="新細明體" pitchFamily="18" charset="-120"/>
              </a:defRPr>
            </a:lvl7pPr>
            <a:lvl8pPr marL="3429000" indent="-228600" defTabSz="1217613" fontAlgn="base">
              <a:spcBef>
                <a:spcPct val="0"/>
              </a:spcBef>
              <a:spcAft>
                <a:spcPct val="0"/>
              </a:spcAft>
              <a:defRPr kumimoji="1" sz="2400">
                <a:solidFill>
                  <a:schemeClr val="tx1"/>
                </a:solidFill>
                <a:latin typeface="Times New Roman" charset="0"/>
                <a:ea typeface="新細明體" pitchFamily="18" charset="-120"/>
              </a:defRPr>
            </a:lvl8pPr>
            <a:lvl9pPr marL="3886200" indent="-228600" defTabSz="1217613" fontAlgn="base">
              <a:spcBef>
                <a:spcPct val="0"/>
              </a:spcBef>
              <a:spcAft>
                <a:spcPct val="0"/>
              </a:spcAft>
              <a:defRPr kumimoji="1" sz="2400">
                <a:solidFill>
                  <a:schemeClr val="tx1"/>
                </a:solidFill>
                <a:latin typeface="Times New Roman" charset="0"/>
                <a:ea typeface="新細明體" pitchFamily="18" charset="-120"/>
              </a:defRPr>
            </a:lvl9pPr>
          </a:lstStyle>
          <a:p>
            <a:pPr algn="ctr" eaLnBrk="1" hangingPunct="1">
              <a:lnSpc>
                <a:spcPct val="90000"/>
              </a:lnSpc>
              <a:defRPr/>
            </a:pPr>
            <a:r>
              <a:rPr kumimoji="0" lang="zh-TW" altLang="en-US" sz="3200" b="1" dirty="0">
                <a:solidFill>
                  <a:srgbClr val="FFFFFF"/>
                </a:solidFill>
                <a:latin typeface="微軟正黑體" panose="020B0604030504040204" pitchFamily="34" charset="-120"/>
                <a:ea typeface="微軟正黑體" panose="020B0604030504040204" pitchFamily="34" charset="-120"/>
              </a:rPr>
              <a:t>保險類</a:t>
            </a:r>
            <a:r>
              <a:rPr kumimoji="0" lang="en-US" altLang="zh-TW" sz="3200" b="1" dirty="0">
                <a:solidFill>
                  <a:srgbClr val="FFFFFF"/>
                </a:solidFill>
                <a:latin typeface="微軟正黑體" panose="020B0604030504040204" pitchFamily="34" charset="-120"/>
                <a:ea typeface="微軟正黑體" panose="020B0604030504040204" pitchFamily="34" charset="-120"/>
              </a:rPr>
              <a:t>(</a:t>
            </a:r>
            <a:r>
              <a:rPr kumimoji="0" lang="zh-TW" altLang="en-US" sz="3200" b="1" dirty="0">
                <a:solidFill>
                  <a:srgbClr val="FFFFFF"/>
                </a:solidFill>
                <a:latin typeface="微軟正黑體" panose="020B0604030504040204" pitchFamily="34" charset="-120"/>
                <a:ea typeface="微軟正黑體" panose="020B0604030504040204" pitchFamily="34" charset="-120"/>
              </a:rPr>
              <a:t>其他加分證照</a:t>
            </a:r>
            <a:r>
              <a:rPr kumimoji="0" lang="en-US" altLang="zh-TW" sz="3200" b="1" dirty="0">
                <a:solidFill>
                  <a:srgbClr val="FFFFFF"/>
                </a:solidFill>
                <a:latin typeface="微軟正黑體" panose="020B0604030504040204" pitchFamily="34" charset="-120"/>
                <a:ea typeface="微軟正黑體" panose="020B0604030504040204" pitchFamily="34" charset="-120"/>
              </a:rPr>
              <a:t>)</a:t>
            </a:r>
            <a:endParaRPr kumimoji="0" lang="zh-TW" altLang="en-US" sz="3200" b="1" dirty="0">
              <a:solidFill>
                <a:srgbClr val="FFFFFF"/>
              </a:solidFill>
              <a:latin typeface="微軟正黑體" panose="020B0604030504040204" pitchFamily="34" charset="-120"/>
              <a:ea typeface="微軟正黑體" panose="020B0604030504040204" pitchFamily="34" charset="-120"/>
            </a:endParaRPr>
          </a:p>
        </p:txBody>
      </p:sp>
      <p:sp>
        <p:nvSpPr>
          <p:cNvPr id="24584" name="標題 1">
            <a:extLst>
              <a:ext uri="{FF2B5EF4-FFF2-40B4-BE49-F238E27FC236}">
                <a16:creationId xmlns:a16="http://schemas.microsoft.com/office/drawing/2014/main" id="{C397A42A-84B1-491A-D2FC-6DEE6CB37129}"/>
              </a:ext>
            </a:extLst>
          </p:cNvPr>
          <p:cNvSpPr>
            <a:spLocks noGrp="1"/>
          </p:cNvSpPr>
          <p:nvPr>
            <p:ph type="title"/>
          </p:nvPr>
        </p:nvSpPr>
        <p:spPr>
          <a:xfrm>
            <a:off x="655638" y="85725"/>
            <a:ext cx="8582025" cy="935038"/>
          </a:xfrm>
        </p:spPr>
        <p:txBody>
          <a:bodyPr/>
          <a:lstStyle/>
          <a:p>
            <a:pPr eaLnBrk="1" hangingPunct="1"/>
            <a:r>
              <a:rPr lang="zh-TW" altLang="en-US" dirty="0"/>
              <a:t>證照充實，職涯加值</a:t>
            </a:r>
            <a:r>
              <a:rPr lang="en-US" altLang="zh-TW" dirty="0"/>
              <a:t> </a:t>
            </a:r>
            <a:endParaRPr lang="zh-TW" altLang="en-US" dirty="0"/>
          </a:p>
        </p:txBody>
      </p:sp>
      <p:sp>
        <p:nvSpPr>
          <p:cNvPr id="24585" name="单圆角矩形 11">
            <a:extLst>
              <a:ext uri="{FF2B5EF4-FFF2-40B4-BE49-F238E27FC236}">
                <a16:creationId xmlns:a16="http://schemas.microsoft.com/office/drawing/2014/main" id="{7E17BFAD-F535-19B1-DAFC-C3F60D60A181}"/>
              </a:ext>
            </a:extLst>
          </p:cNvPr>
          <p:cNvSpPr>
            <a:spLocks/>
          </p:cNvSpPr>
          <p:nvPr/>
        </p:nvSpPr>
        <p:spPr bwMode="auto">
          <a:xfrm>
            <a:off x="179388" y="215900"/>
            <a:ext cx="153987" cy="636588"/>
          </a:xfrm>
          <a:custGeom>
            <a:avLst/>
            <a:gdLst>
              <a:gd name="T0" fmla="*/ 0 w 153987"/>
              <a:gd name="T1" fmla="*/ 0 h 636588"/>
              <a:gd name="T2" fmla="*/ 128322 w 153987"/>
              <a:gd name="T3" fmla="*/ 0 h 636588"/>
              <a:gd name="T4" fmla="*/ 153987 w 153987"/>
              <a:gd name="T5" fmla="*/ 25665 h 636588"/>
              <a:gd name="T6" fmla="*/ 153987 w 153987"/>
              <a:gd name="T7" fmla="*/ 636588 h 636588"/>
              <a:gd name="T8" fmla="*/ 0 w 153987"/>
              <a:gd name="T9" fmla="*/ 636588 h 636588"/>
              <a:gd name="T10" fmla="*/ 0 w 153987"/>
              <a:gd name="T11" fmla="*/ 0 h 636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987" h="636588">
                <a:moveTo>
                  <a:pt x="0" y="0"/>
                </a:moveTo>
                <a:lnTo>
                  <a:pt x="128322" y="0"/>
                </a:lnTo>
                <a:cubicBezTo>
                  <a:pt x="142496" y="0"/>
                  <a:pt x="153987" y="11491"/>
                  <a:pt x="153987" y="25665"/>
                </a:cubicBezTo>
                <a:lnTo>
                  <a:pt x="153987" y="636588"/>
                </a:lnTo>
                <a:lnTo>
                  <a:pt x="0" y="636588"/>
                </a:lnTo>
                <a:lnTo>
                  <a:pt x="0" y="0"/>
                </a:lnTo>
                <a:close/>
              </a:path>
            </a:pathLst>
          </a:custGeom>
          <a:solidFill>
            <a:srgbClr val="006666"/>
          </a:solidFill>
          <a:ln>
            <a:noFill/>
          </a:ln>
          <a:effectLst>
            <a:outerShdw dist="107763" dir="13500000" sx="125000" sy="125000" algn="br" rotWithShape="0">
              <a:srgbClr val="808080">
                <a:alpha val="50000"/>
              </a:srgbClr>
            </a:outerShdw>
          </a:effectLst>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endParaRPr lang="zh-TW" altLang="en-US"/>
          </a:p>
        </p:txBody>
      </p:sp>
      <p:sp>
        <p:nvSpPr>
          <p:cNvPr id="24593" name="矩形 5">
            <a:extLst>
              <a:ext uri="{FF2B5EF4-FFF2-40B4-BE49-F238E27FC236}">
                <a16:creationId xmlns:a16="http://schemas.microsoft.com/office/drawing/2014/main" id="{085288EF-1801-813E-45FE-F429939BCFA4}"/>
              </a:ext>
            </a:extLst>
          </p:cNvPr>
          <p:cNvSpPr>
            <a:spLocks noChangeArrowheads="1"/>
          </p:cNvSpPr>
          <p:nvPr/>
        </p:nvSpPr>
        <p:spPr bwMode="auto">
          <a:xfrm>
            <a:off x="1245182" y="3271621"/>
            <a:ext cx="786606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buClrTx/>
            </a:pPr>
            <a:r>
              <a:rPr lang="zh-TW" altLang="en-US" sz="2000" dirty="0">
                <a:solidFill>
                  <a:srgbClr val="000000"/>
                </a:solidFill>
                <a:latin typeface="微軟正黑體" panose="020B0604030504040204" pitchFamily="34" charset="-120"/>
                <a:ea typeface="微軟正黑體" panose="020B0604030504040204" pitchFamily="34" charset="-120"/>
              </a:rPr>
              <a:t>人身保險業務員</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a:buClrTx/>
            </a:pPr>
            <a:r>
              <a:rPr lang="zh-TW" altLang="en-US" sz="2000" dirty="0">
                <a:solidFill>
                  <a:srgbClr val="000000"/>
                </a:solidFill>
                <a:latin typeface="微軟正黑體" panose="020B0604030504040204" pitchFamily="34" charset="-120"/>
                <a:ea typeface="微軟正黑體" panose="020B0604030504040204" pitchFamily="34" charset="-120"/>
              </a:rPr>
              <a:t>產物保險業務員</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a:buClrTx/>
            </a:pPr>
            <a:r>
              <a:rPr lang="zh-TW" altLang="en-US" sz="2000" dirty="0">
                <a:solidFill>
                  <a:srgbClr val="000000"/>
                </a:solidFill>
                <a:latin typeface="微軟正黑體" panose="020B0604030504040204" pitchFamily="34" charset="-120"/>
                <a:ea typeface="微軟正黑體" panose="020B0604030504040204" pitchFamily="34" charset="-120"/>
              </a:rPr>
              <a:t>外幣收付非投資型保單業務員</a:t>
            </a:r>
            <a:endParaRPr lang="en-US" altLang="zh-TW" sz="2000" dirty="0">
              <a:solidFill>
                <a:srgbClr val="000000"/>
              </a:solidFill>
              <a:latin typeface="微軟正黑體" panose="020B0604030504040204" pitchFamily="34" charset="-120"/>
              <a:ea typeface="微軟正黑體" panose="020B0604030504040204" pitchFamily="34" charset="-120"/>
            </a:endParaRPr>
          </a:p>
        </p:txBody>
      </p:sp>
      <p:sp>
        <p:nvSpPr>
          <p:cNvPr id="24591" name="矩形 5">
            <a:extLst>
              <a:ext uri="{FF2B5EF4-FFF2-40B4-BE49-F238E27FC236}">
                <a16:creationId xmlns:a16="http://schemas.microsoft.com/office/drawing/2014/main" id="{6E9AC5EF-51D8-190F-4F79-699E66DA772D}"/>
              </a:ext>
            </a:extLst>
          </p:cNvPr>
          <p:cNvSpPr>
            <a:spLocks noChangeArrowheads="1"/>
          </p:cNvSpPr>
          <p:nvPr/>
        </p:nvSpPr>
        <p:spPr bwMode="auto">
          <a:xfrm>
            <a:off x="1245183" y="5038589"/>
            <a:ext cx="78660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buClrTx/>
            </a:pPr>
            <a:r>
              <a:rPr lang="zh-TW" altLang="en-US" sz="2000" dirty="0">
                <a:solidFill>
                  <a:srgbClr val="000000"/>
                </a:solidFill>
                <a:latin typeface="微軟正黑體" panose="020B0604030504040204" pitchFamily="34" charset="-120"/>
                <a:ea typeface="微軟正黑體" panose="020B0604030504040204" pitchFamily="34" charset="-120"/>
              </a:rPr>
              <a:t>投信投顧相關法規</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a:buClrTx/>
            </a:pPr>
            <a:r>
              <a:rPr lang="zh-TW" altLang="en-US" sz="2000" b="0" dirty="0">
                <a:solidFill>
                  <a:srgbClr val="000000"/>
                </a:solidFill>
                <a:latin typeface="微軟正黑體" panose="020B0604030504040204" pitchFamily="34" charset="-120"/>
                <a:ea typeface="微軟正黑體" panose="020B0604030504040204" pitchFamily="34" charset="-120"/>
              </a:rPr>
              <a:t>防制洗錢與打擊資恐</a:t>
            </a:r>
            <a:endParaRPr lang="en-US" altLang="zh-TW" sz="2000" b="0" dirty="0">
              <a:solidFill>
                <a:srgbClr val="000000"/>
              </a:solidFill>
              <a:latin typeface="微軟正黑體" panose="020B0604030504040204" pitchFamily="34" charset="-120"/>
              <a:ea typeface="微軟正黑體" panose="020B0604030504040204" pitchFamily="34" charset="-120"/>
            </a:endParaRPr>
          </a:p>
        </p:txBody>
      </p:sp>
      <p:pic>
        <p:nvPicPr>
          <p:cNvPr id="24588" name="Picture 6" descr="C:\Users\Z00039464\Desktop\collabor-banks-09.png">
            <a:extLst>
              <a:ext uri="{FF2B5EF4-FFF2-40B4-BE49-F238E27FC236}">
                <a16:creationId xmlns:a16="http://schemas.microsoft.com/office/drawing/2014/main" id="{5D58D3D5-CA90-B2A4-4E2F-7C30A07F8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投影片編號版面配置區 1">
            <a:extLst>
              <a:ext uri="{FF2B5EF4-FFF2-40B4-BE49-F238E27FC236}">
                <a16:creationId xmlns:a16="http://schemas.microsoft.com/office/drawing/2014/main" id="{D99D13FF-2268-8212-48D0-F99DADBEE166}"/>
              </a:ext>
            </a:extLst>
          </p:cNvPr>
          <p:cNvSpPr>
            <a:spLocks noGrp="1"/>
          </p:cNvSpPr>
          <p:nvPr>
            <p:ph type="sldNum" sz="quarter" idx="12"/>
          </p:nvPr>
        </p:nvSpPr>
        <p:spPr>
          <a:xfrm>
            <a:off x="9480550" y="72882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l">
              <a:spcBef>
                <a:spcPct val="0"/>
              </a:spcBef>
              <a:buClrTx/>
              <a:buFontTx/>
              <a:buNone/>
            </a:pPr>
            <a:fld id="{120E7ED3-954E-3D48-BFD2-1D4644748A1E}" type="slidenum">
              <a:rPr lang="en-US" altLang="zh-TW" sz="1000">
                <a:solidFill>
                  <a:srgbClr val="1F497D"/>
                </a:solidFill>
                <a:ea typeface="新細明體" panose="02020500000000000000" pitchFamily="18" charset="-120"/>
              </a:rPr>
              <a:pPr algn="l">
                <a:spcBef>
                  <a:spcPct val="0"/>
                </a:spcBef>
                <a:buClrTx/>
                <a:buFontTx/>
                <a:buNone/>
              </a:pPr>
              <a:t>5</a:t>
            </a:fld>
            <a:endParaRPr lang="en-US" altLang="zh-TW" sz="1000">
              <a:solidFill>
                <a:srgbClr val="1F497D"/>
              </a:solidFill>
              <a:ea typeface="新細明體" panose="02020500000000000000" pitchFamily="18" charset="-120"/>
            </a:endParaRPr>
          </a:p>
        </p:txBody>
      </p:sp>
      <p:pic>
        <p:nvPicPr>
          <p:cNvPr id="24590" name="Picture 2">
            <a:extLst>
              <a:ext uri="{FF2B5EF4-FFF2-40B4-BE49-F238E27FC236}">
                <a16:creationId xmlns:a16="http://schemas.microsoft.com/office/drawing/2014/main" id="{71FE7BFD-3D33-3F48-EA32-1F7D1D33C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537" t="55121" r="7352" b="12654"/>
          <a:stretch>
            <a:fillRect/>
          </a:stretch>
        </p:blipFill>
        <p:spPr bwMode="auto">
          <a:xfrm>
            <a:off x="-15875" y="5453063"/>
            <a:ext cx="815181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a:extLst>
              <a:ext uri="{FF2B5EF4-FFF2-40B4-BE49-F238E27FC236}">
                <a16:creationId xmlns:a16="http://schemas.microsoft.com/office/drawing/2014/main" id="{5C01A1E5-C54E-49E5-5CFA-74A784301C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96586" y="1363164"/>
            <a:ext cx="1204392" cy="903294"/>
          </a:xfrm>
          <a:prstGeom prst="rect">
            <a:avLst/>
          </a:prstGeom>
        </p:spPr>
      </p:pic>
      <p:pic>
        <p:nvPicPr>
          <p:cNvPr id="8" name="圖片 7">
            <a:extLst>
              <a:ext uri="{FF2B5EF4-FFF2-40B4-BE49-F238E27FC236}">
                <a16:creationId xmlns:a16="http://schemas.microsoft.com/office/drawing/2014/main" id="{790AA6E8-ABBE-B774-3ADA-2B78270281B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96586" y="1886415"/>
            <a:ext cx="1204392" cy="903294"/>
          </a:xfrm>
          <a:prstGeom prst="rect">
            <a:avLst/>
          </a:prstGeom>
        </p:spPr>
      </p:pic>
      <p:pic>
        <p:nvPicPr>
          <p:cNvPr id="9" name="圖片 8">
            <a:extLst>
              <a:ext uri="{FF2B5EF4-FFF2-40B4-BE49-F238E27FC236}">
                <a16:creationId xmlns:a16="http://schemas.microsoft.com/office/drawing/2014/main" id="{CA5D9A17-F802-B021-0080-B7BBFB56BC0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96586" y="4598633"/>
            <a:ext cx="1204392" cy="903294"/>
          </a:xfrm>
          <a:prstGeom prst="rect">
            <a:avLst/>
          </a:prstGeom>
        </p:spPr>
      </p:pic>
      <p:sp>
        <p:nvSpPr>
          <p:cNvPr id="16" name="標題 1">
            <a:extLst>
              <a:ext uri="{FF2B5EF4-FFF2-40B4-BE49-F238E27FC236}">
                <a16:creationId xmlns:a16="http://schemas.microsoft.com/office/drawing/2014/main" id="{C397A42A-84B1-491A-D2FC-6DEE6CB37129}"/>
              </a:ext>
            </a:extLst>
          </p:cNvPr>
          <p:cNvSpPr txBox="1">
            <a:spLocks/>
          </p:cNvSpPr>
          <p:nvPr/>
        </p:nvSpPr>
        <p:spPr bwMode="auto">
          <a:xfrm>
            <a:off x="10313988" y="85725"/>
            <a:ext cx="85820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53" tIns="50726" rIns="101453" bIns="50726" numCol="1" anchor="ctr" anchorCtr="0" compatLnSpc="1">
            <a:prstTxWarp prst="textNoShape">
              <a:avLst/>
            </a:prstTxWarp>
          </a:bodyPr>
          <a:lstStyle>
            <a:lvl1pPr algn="l" defTabSz="1014413" rtl="0" eaLnBrk="0" fontAlgn="base" hangingPunct="0">
              <a:spcBef>
                <a:spcPct val="0"/>
              </a:spcBef>
              <a:spcAft>
                <a:spcPct val="0"/>
              </a:spcAft>
              <a:defRPr kumimoji="1" sz="3200" b="1">
                <a:solidFill>
                  <a:srgbClr val="01544C"/>
                </a:solidFill>
                <a:latin typeface="Century Gothic" pitchFamily="34" charset="0"/>
                <a:ea typeface="微軟正黑體" pitchFamily="34" charset="-120"/>
                <a:cs typeface="+mj-cs"/>
              </a:defRPr>
            </a:lvl1pPr>
            <a:lvl2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2pPr>
            <a:lvl3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3pPr>
            <a:lvl4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4pPr>
            <a:lvl5pPr algn="l" defTabSz="1014413" rtl="0" eaLnBrk="0" fontAlgn="base" hangingPunct="0">
              <a:spcBef>
                <a:spcPct val="0"/>
              </a:spcBef>
              <a:spcAft>
                <a:spcPct val="0"/>
              </a:spcAft>
              <a:defRPr kumimoji="1" sz="3300" b="1">
                <a:solidFill>
                  <a:srgbClr val="01544C"/>
                </a:solidFill>
                <a:latin typeface="Arial" pitchFamily="34" charset="0"/>
                <a:ea typeface="華康中黑體"/>
                <a:cs typeface="華康中黑體"/>
              </a:defRPr>
            </a:lvl5pPr>
            <a:lvl6pPr marL="4572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6pPr>
            <a:lvl7pPr marL="9144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7pPr>
            <a:lvl8pPr marL="13716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8pPr>
            <a:lvl9pPr marL="1828800" algn="l" defTabSz="1014413" rtl="0" fontAlgn="base">
              <a:spcBef>
                <a:spcPct val="0"/>
              </a:spcBef>
              <a:spcAft>
                <a:spcPct val="0"/>
              </a:spcAft>
              <a:defRPr kumimoji="1" sz="3300" b="1">
                <a:solidFill>
                  <a:srgbClr val="01544C"/>
                </a:solidFill>
                <a:latin typeface="Arial" pitchFamily="34" charset="0"/>
                <a:ea typeface="華康中黑體"/>
                <a:cs typeface="華康中黑體"/>
              </a:defRPr>
            </a:lvl9pPr>
          </a:lstStyle>
          <a:p>
            <a:pPr eaLnBrk="1" hangingPunct="1"/>
            <a:r>
              <a:rPr lang="zh-TW" altLang="en-US" kern="0" dirty="0"/>
              <a:t>分行櫃員實習</a:t>
            </a:r>
            <a:r>
              <a:rPr lang="en-US" altLang="zh-TW" kern="0" dirty="0"/>
              <a:t> – </a:t>
            </a:r>
            <a:r>
              <a:rPr lang="zh-TW" altLang="en-US" kern="0" dirty="0"/>
              <a:t>加分證照</a:t>
            </a:r>
          </a:p>
        </p:txBody>
      </p:sp>
      <p:sp>
        <p:nvSpPr>
          <p:cNvPr id="17" name="文字方塊 16"/>
          <p:cNvSpPr txBox="1"/>
          <p:nvPr/>
        </p:nvSpPr>
        <p:spPr>
          <a:xfrm>
            <a:off x="-1192800" y="1125619"/>
            <a:ext cx="1006885"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1800" b="1" dirty="0">
                <a:latin typeface="微軟正黑體" panose="020B0604030504040204" pitchFamily="34" charset="-120"/>
                <a:ea typeface="微軟正黑體" panose="020B0604030504040204" pitchFamily="34" charset="-120"/>
              </a:rPr>
              <a:t>同</a:t>
            </a:r>
            <a:r>
              <a:rPr lang="en-US" altLang="zh-TW" sz="1800" b="1" dirty="0">
                <a:latin typeface="微軟正黑體" panose="020B0604030504040204" pitchFamily="34" charset="-120"/>
                <a:ea typeface="微軟正黑體" panose="020B0604030504040204" pitchFamily="34" charset="-120"/>
              </a:rPr>
              <a:t>CSR</a:t>
            </a:r>
            <a:r>
              <a:rPr lang="zh-TW" altLang="en-US" sz="1800" b="1" dirty="0">
                <a:latin typeface="微軟正黑體" panose="020B0604030504040204" pitchFamily="34" charset="-120"/>
                <a:ea typeface="微軟正黑體" panose="020B0604030504040204" pitchFamily="34" charset="-120"/>
              </a:rPr>
              <a:t>說明會</a:t>
            </a:r>
          </a:p>
        </p:txBody>
      </p:sp>
      <p:sp>
        <p:nvSpPr>
          <p:cNvPr id="23" name="Round Same Side Corner Rectangle 6">
            <a:extLst>
              <a:ext uri="{FF2B5EF4-FFF2-40B4-BE49-F238E27FC236}">
                <a16:creationId xmlns:a16="http://schemas.microsoft.com/office/drawing/2014/main" id="{E80AA45C-1B3A-79B6-E8B7-DF2731B3DB0A}"/>
              </a:ext>
            </a:extLst>
          </p:cNvPr>
          <p:cNvSpPr/>
          <p:nvPr/>
        </p:nvSpPr>
        <p:spPr bwMode="auto">
          <a:xfrm>
            <a:off x="1149944" y="4520442"/>
            <a:ext cx="7593411" cy="518147"/>
          </a:xfrm>
          <a:prstGeom prst="round2SameRect">
            <a:avLst>
              <a:gd name="adj1" fmla="val 27808"/>
              <a:gd name="adj2" fmla="val 0"/>
            </a:avLst>
          </a:prstGeom>
          <a:solidFill>
            <a:srgbClr val="00544C"/>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893" tIns="0" rIns="121893" bIns="60947" anchor="ctr"/>
          <a:lstStyle>
            <a:lvl1pPr defTabSz="1217613">
              <a:defRPr kumimoji="1" sz="2400">
                <a:solidFill>
                  <a:schemeClr val="tx1"/>
                </a:solidFill>
                <a:latin typeface="Times New Roman" charset="0"/>
                <a:ea typeface="新細明體" pitchFamily="18" charset="-120"/>
              </a:defRPr>
            </a:lvl1pPr>
            <a:lvl2pPr marL="742950" indent="-285750" defTabSz="1217613">
              <a:defRPr kumimoji="1" sz="2400">
                <a:solidFill>
                  <a:schemeClr val="tx1"/>
                </a:solidFill>
                <a:latin typeface="Times New Roman" charset="0"/>
                <a:ea typeface="新細明體" pitchFamily="18" charset="-120"/>
              </a:defRPr>
            </a:lvl2pPr>
            <a:lvl3pPr marL="1143000" indent="-228600" defTabSz="1217613">
              <a:defRPr kumimoji="1" sz="2400">
                <a:solidFill>
                  <a:schemeClr val="tx1"/>
                </a:solidFill>
                <a:latin typeface="Times New Roman" charset="0"/>
                <a:ea typeface="新細明體" pitchFamily="18" charset="-120"/>
              </a:defRPr>
            </a:lvl3pPr>
            <a:lvl4pPr marL="1600200" indent="-228600" defTabSz="1217613">
              <a:defRPr kumimoji="1" sz="2400">
                <a:solidFill>
                  <a:schemeClr val="tx1"/>
                </a:solidFill>
                <a:latin typeface="Times New Roman" charset="0"/>
                <a:ea typeface="新細明體" pitchFamily="18" charset="-120"/>
              </a:defRPr>
            </a:lvl4pPr>
            <a:lvl5pPr marL="2057400" indent="-228600" defTabSz="1217613">
              <a:defRPr kumimoji="1" sz="2400">
                <a:solidFill>
                  <a:schemeClr val="tx1"/>
                </a:solidFill>
                <a:latin typeface="Times New Roman" charset="0"/>
                <a:ea typeface="新細明體" pitchFamily="18" charset="-120"/>
              </a:defRPr>
            </a:lvl5pPr>
            <a:lvl6pPr marL="2514600" indent="-228600" defTabSz="1217613" fontAlgn="base">
              <a:spcBef>
                <a:spcPct val="0"/>
              </a:spcBef>
              <a:spcAft>
                <a:spcPct val="0"/>
              </a:spcAft>
              <a:defRPr kumimoji="1" sz="2400">
                <a:solidFill>
                  <a:schemeClr val="tx1"/>
                </a:solidFill>
                <a:latin typeface="Times New Roman" charset="0"/>
                <a:ea typeface="新細明體" pitchFamily="18" charset="-120"/>
              </a:defRPr>
            </a:lvl6pPr>
            <a:lvl7pPr marL="2971800" indent="-228600" defTabSz="1217613" fontAlgn="base">
              <a:spcBef>
                <a:spcPct val="0"/>
              </a:spcBef>
              <a:spcAft>
                <a:spcPct val="0"/>
              </a:spcAft>
              <a:defRPr kumimoji="1" sz="2400">
                <a:solidFill>
                  <a:schemeClr val="tx1"/>
                </a:solidFill>
                <a:latin typeface="Times New Roman" charset="0"/>
                <a:ea typeface="新細明體" pitchFamily="18" charset="-120"/>
              </a:defRPr>
            </a:lvl7pPr>
            <a:lvl8pPr marL="3429000" indent="-228600" defTabSz="1217613" fontAlgn="base">
              <a:spcBef>
                <a:spcPct val="0"/>
              </a:spcBef>
              <a:spcAft>
                <a:spcPct val="0"/>
              </a:spcAft>
              <a:defRPr kumimoji="1" sz="2400">
                <a:solidFill>
                  <a:schemeClr val="tx1"/>
                </a:solidFill>
                <a:latin typeface="Times New Roman" charset="0"/>
                <a:ea typeface="新細明體" pitchFamily="18" charset="-120"/>
              </a:defRPr>
            </a:lvl8pPr>
            <a:lvl9pPr marL="3886200" indent="-228600" defTabSz="1217613" fontAlgn="base">
              <a:spcBef>
                <a:spcPct val="0"/>
              </a:spcBef>
              <a:spcAft>
                <a:spcPct val="0"/>
              </a:spcAft>
              <a:defRPr kumimoji="1" sz="2400">
                <a:solidFill>
                  <a:schemeClr val="tx1"/>
                </a:solidFill>
                <a:latin typeface="Times New Roman" charset="0"/>
                <a:ea typeface="新細明體" pitchFamily="18" charset="-120"/>
              </a:defRPr>
            </a:lvl9pPr>
          </a:lstStyle>
          <a:p>
            <a:pPr algn="ctr" eaLnBrk="1" hangingPunct="1">
              <a:lnSpc>
                <a:spcPct val="90000"/>
              </a:lnSpc>
              <a:defRPr/>
            </a:pPr>
            <a:r>
              <a:rPr kumimoji="0" lang="zh-TW" altLang="en-US" sz="3200" b="1" dirty="0">
                <a:solidFill>
                  <a:srgbClr val="FFFFFF"/>
                </a:solidFill>
                <a:latin typeface="微軟正黑體" panose="020B0604030504040204" pitchFamily="34" charset="-120"/>
                <a:ea typeface="微軟正黑體" panose="020B0604030504040204" pitchFamily="34" charset="-120"/>
              </a:rPr>
              <a:t>金融相關</a:t>
            </a:r>
            <a:r>
              <a:rPr kumimoji="0" lang="en-US" altLang="zh-TW" sz="3200" b="1" dirty="0">
                <a:solidFill>
                  <a:srgbClr val="FFFFFF"/>
                </a:solidFill>
                <a:latin typeface="微軟正黑體" panose="020B0604030504040204" pitchFamily="34" charset="-120"/>
                <a:ea typeface="微軟正黑體" panose="020B0604030504040204" pitchFamily="34" charset="-120"/>
              </a:rPr>
              <a:t>(</a:t>
            </a:r>
            <a:r>
              <a:rPr kumimoji="0" lang="zh-TW" altLang="en-US" sz="3200" b="1" dirty="0">
                <a:solidFill>
                  <a:srgbClr val="FFFFFF"/>
                </a:solidFill>
                <a:latin typeface="微軟正黑體" panose="020B0604030504040204" pitchFamily="34" charset="-120"/>
                <a:ea typeface="微軟正黑體" panose="020B0604030504040204" pitchFamily="34" charset="-120"/>
              </a:rPr>
              <a:t>其他加分證照</a:t>
            </a:r>
            <a:r>
              <a:rPr kumimoji="0" lang="en-US" altLang="zh-TW" sz="3200" b="1" dirty="0">
                <a:solidFill>
                  <a:srgbClr val="FFFFFF"/>
                </a:solidFill>
                <a:latin typeface="微軟正黑體" panose="020B0604030504040204" pitchFamily="34" charset="-120"/>
                <a:ea typeface="微軟正黑體" panose="020B0604030504040204" pitchFamily="34" charset="-120"/>
              </a:rPr>
              <a:t>)</a:t>
            </a:r>
            <a:endParaRPr kumimoji="0" lang="zh-TW" altLang="en-US" sz="3200" b="1" dirty="0">
              <a:solidFill>
                <a:srgbClr val="FFFFFF"/>
              </a:solidFill>
              <a:latin typeface="微軟正黑體" panose="020B0604030504040204" pitchFamily="34" charset="-120"/>
              <a:ea typeface="微軟正黑體" panose="020B0604030504040204" pitchFamily="34" charset="-120"/>
            </a:endParaRPr>
          </a:p>
        </p:txBody>
      </p:sp>
      <p:sp>
        <p:nvSpPr>
          <p:cNvPr id="24" name="Round Same Side Corner Rectangle 6">
            <a:extLst>
              <a:ext uri="{FF2B5EF4-FFF2-40B4-BE49-F238E27FC236}">
                <a16:creationId xmlns:a16="http://schemas.microsoft.com/office/drawing/2014/main" id="{831C3A17-C921-8A2D-276A-03F1D3F3B893}"/>
              </a:ext>
            </a:extLst>
          </p:cNvPr>
          <p:cNvSpPr/>
          <p:nvPr/>
        </p:nvSpPr>
        <p:spPr bwMode="auto">
          <a:xfrm>
            <a:off x="1099427" y="1315613"/>
            <a:ext cx="7593411" cy="518147"/>
          </a:xfrm>
          <a:prstGeom prst="round2SameRect">
            <a:avLst>
              <a:gd name="adj1" fmla="val 27808"/>
              <a:gd name="adj2" fmla="val 0"/>
            </a:avLst>
          </a:prstGeom>
          <a:solidFill>
            <a:srgbClr val="00544C"/>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893" tIns="0" rIns="121893" bIns="60947" anchor="ctr"/>
          <a:lstStyle>
            <a:lvl1pPr defTabSz="1217613">
              <a:defRPr kumimoji="1" sz="2400">
                <a:solidFill>
                  <a:schemeClr val="tx1"/>
                </a:solidFill>
                <a:latin typeface="Times New Roman" charset="0"/>
                <a:ea typeface="新細明體" pitchFamily="18" charset="-120"/>
              </a:defRPr>
            </a:lvl1pPr>
            <a:lvl2pPr marL="742950" indent="-285750" defTabSz="1217613">
              <a:defRPr kumimoji="1" sz="2400">
                <a:solidFill>
                  <a:schemeClr val="tx1"/>
                </a:solidFill>
                <a:latin typeface="Times New Roman" charset="0"/>
                <a:ea typeface="新細明體" pitchFamily="18" charset="-120"/>
              </a:defRPr>
            </a:lvl2pPr>
            <a:lvl3pPr marL="1143000" indent="-228600" defTabSz="1217613">
              <a:defRPr kumimoji="1" sz="2400">
                <a:solidFill>
                  <a:schemeClr val="tx1"/>
                </a:solidFill>
                <a:latin typeface="Times New Roman" charset="0"/>
                <a:ea typeface="新細明體" pitchFamily="18" charset="-120"/>
              </a:defRPr>
            </a:lvl3pPr>
            <a:lvl4pPr marL="1600200" indent="-228600" defTabSz="1217613">
              <a:defRPr kumimoji="1" sz="2400">
                <a:solidFill>
                  <a:schemeClr val="tx1"/>
                </a:solidFill>
                <a:latin typeface="Times New Roman" charset="0"/>
                <a:ea typeface="新細明體" pitchFamily="18" charset="-120"/>
              </a:defRPr>
            </a:lvl4pPr>
            <a:lvl5pPr marL="2057400" indent="-228600" defTabSz="1217613">
              <a:defRPr kumimoji="1" sz="2400">
                <a:solidFill>
                  <a:schemeClr val="tx1"/>
                </a:solidFill>
                <a:latin typeface="Times New Roman" charset="0"/>
                <a:ea typeface="新細明體" pitchFamily="18" charset="-120"/>
              </a:defRPr>
            </a:lvl5pPr>
            <a:lvl6pPr marL="2514600" indent="-228600" defTabSz="1217613" fontAlgn="base">
              <a:spcBef>
                <a:spcPct val="0"/>
              </a:spcBef>
              <a:spcAft>
                <a:spcPct val="0"/>
              </a:spcAft>
              <a:defRPr kumimoji="1" sz="2400">
                <a:solidFill>
                  <a:schemeClr val="tx1"/>
                </a:solidFill>
                <a:latin typeface="Times New Roman" charset="0"/>
                <a:ea typeface="新細明體" pitchFamily="18" charset="-120"/>
              </a:defRPr>
            </a:lvl6pPr>
            <a:lvl7pPr marL="2971800" indent="-228600" defTabSz="1217613" fontAlgn="base">
              <a:spcBef>
                <a:spcPct val="0"/>
              </a:spcBef>
              <a:spcAft>
                <a:spcPct val="0"/>
              </a:spcAft>
              <a:defRPr kumimoji="1" sz="2400">
                <a:solidFill>
                  <a:schemeClr val="tx1"/>
                </a:solidFill>
                <a:latin typeface="Times New Roman" charset="0"/>
                <a:ea typeface="新細明體" pitchFamily="18" charset="-120"/>
              </a:defRPr>
            </a:lvl7pPr>
            <a:lvl8pPr marL="3429000" indent="-228600" defTabSz="1217613" fontAlgn="base">
              <a:spcBef>
                <a:spcPct val="0"/>
              </a:spcBef>
              <a:spcAft>
                <a:spcPct val="0"/>
              </a:spcAft>
              <a:defRPr kumimoji="1" sz="2400">
                <a:solidFill>
                  <a:schemeClr val="tx1"/>
                </a:solidFill>
                <a:latin typeface="Times New Roman" charset="0"/>
                <a:ea typeface="新細明體" pitchFamily="18" charset="-120"/>
              </a:defRPr>
            </a:lvl8pPr>
            <a:lvl9pPr marL="3886200" indent="-228600" defTabSz="1217613" fontAlgn="base">
              <a:spcBef>
                <a:spcPct val="0"/>
              </a:spcBef>
              <a:spcAft>
                <a:spcPct val="0"/>
              </a:spcAft>
              <a:defRPr kumimoji="1" sz="2400">
                <a:solidFill>
                  <a:schemeClr val="tx1"/>
                </a:solidFill>
                <a:latin typeface="Times New Roman" charset="0"/>
                <a:ea typeface="新細明體" pitchFamily="18" charset="-120"/>
              </a:defRPr>
            </a:lvl9pPr>
          </a:lstStyle>
          <a:p>
            <a:pPr algn="ctr" eaLnBrk="1" hangingPunct="1">
              <a:lnSpc>
                <a:spcPct val="90000"/>
              </a:lnSpc>
              <a:defRPr/>
            </a:pPr>
            <a:r>
              <a:rPr kumimoji="0" lang="zh-TW" altLang="en-US" sz="3200" b="1" dirty="0">
                <a:solidFill>
                  <a:srgbClr val="FFFFFF"/>
                </a:solidFill>
                <a:latin typeface="微軟正黑體" panose="020B0604030504040204" pitchFamily="34" charset="-120"/>
                <a:ea typeface="微軟正黑體" panose="020B0604030504040204" pitchFamily="34" charset="-120"/>
              </a:rPr>
              <a:t>正職必備</a:t>
            </a:r>
            <a:r>
              <a:rPr kumimoji="0" lang="en-US" altLang="zh-TW" sz="3200" b="1" dirty="0">
                <a:solidFill>
                  <a:srgbClr val="FFFFFF"/>
                </a:solidFill>
                <a:latin typeface="微軟正黑體" panose="020B0604030504040204" pitchFamily="34" charset="-120"/>
                <a:ea typeface="微軟正黑體" panose="020B0604030504040204" pitchFamily="34" charset="-120"/>
              </a:rPr>
              <a:t>(</a:t>
            </a:r>
            <a:r>
              <a:rPr kumimoji="0" lang="zh-TW" altLang="en-US" sz="3200" b="1" dirty="0">
                <a:solidFill>
                  <a:srgbClr val="FFFFFF"/>
                </a:solidFill>
                <a:latin typeface="微軟正黑體" panose="020B0604030504040204" pitchFamily="34" charset="-120"/>
                <a:ea typeface="微軟正黑體" panose="020B0604030504040204" pitchFamily="34" charset="-120"/>
              </a:rPr>
              <a:t>入職一年內</a:t>
            </a:r>
            <a:r>
              <a:rPr kumimoji="0" lang="en-US" altLang="zh-TW" sz="3200" b="1" dirty="0">
                <a:solidFill>
                  <a:srgbClr val="FFFFFF"/>
                </a:solidFill>
                <a:latin typeface="微軟正黑體" panose="020B0604030504040204" pitchFamily="34" charset="-120"/>
                <a:ea typeface="微軟正黑體" panose="020B0604030504040204" pitchFamily="34" charset="-120"/>
              </a:rPr>
              <a:t>)</a:t>
            </a:r>
            <a:endParaRPr kumimoji="0" lang="zh-TW" altLang="en-US" sz="3200" b="1" dirty="0">
              <a:solidFill>
                <a:srgbClr val="FFFFFF"/>
              </a:solidFill>
              <a:latin typeface="微軟正黑體" panose="020B0604030504040204" pitchFamily="34" charset="-120"/>
              <a:ea typeface="微軟正黑體" panose="020B0604030504040204" pitchFamily="34" charset="-120"/>
            </a:endParaRPr>
          </a:p>
        </p:txBody>
      </p:sp>
      <p:sp>
        <p:nvSpPr>
          <p:cNvPr id="25" name="矩形 5">
            <a:extLst>
              <a:ext uri="{FF2B5EF4-FFF2-40B4-BE49-F238E27FC236}">
                <a16:creationId xmlns:a16="http://schemas.microsoft.com/office/drawing/2014/main" id="{D3306F84-CF71-A679-4DE3-308443065080}"/>
              </a:ext>
            </a:extLst>
          </p:cNvPr>
          <p:cNvSpPr>
            <a:spLocks noChangeArrowheads="1"/>
          </p:cNvSpPr>
          <p:nvPr/>
        </p:nvSpPr>
        <p:spPr bwMode="auto">
          <a:xfrm>
            <a:off x="1245181" y="1841513"/>
            <a:ext cx="78660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buClrTx/>
            </a:pPr>
            <a:r>
              <a:rPr lang="zh-TW" altLang="en-US" sz="2000" dirty="0">
                <a:solidFill>
                  <a:srgbClr val="000000"/>
                </a:solidFill>
                <a:latin typeface="微軟正黑體" panose="020B0604030504040204" pitchFamily="34" charset="-120"/>
                <a:ea typeface="微軟正黑體" panose="020B0604030504040204" pitchFamily="34" charset="-120"/>
              </a:rPr>
              <a:t>信託人員</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a:buClrTx/>
            </a:pPr>
            <a:r>
              <a:rPr lang="zh-TW" altLang="en-US" sz="2000" b="0" dirty="0">
                <a:solidFill>
                  <a:srgbClr val="000000"/>
                </a:solidFill>
                <a:latin typeface="微軟正黑體" panose="020B0604030504040204" pitchFamily="34" charset="-120"/>
                <a:ea typeface="微軟正黑體" panose="020B0604030504040204" pitchFamily="34" charset="-120"/>
              </a:rPr>
              <a:t>銀行內部控制與內部稽核</a:t>
            </a:r>
            <a:endParaRPr lang="en-US" altLang="zh-TW" sz="2000" b="0" dirty="0">
              <a:solidFill>
                <a:srgbClr val="00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a:extLst>
              <a:ext uri="{FF2B5EF4-FFF2-40B4-BE49-F238E27FC236}">
                <a16:creationId xmlns:a16="http://schemas.microsoft.com/office/drawing/2014/main" id="{B81E4B79-D16D-E66B-0604-949A34C72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37" t="55121" r="7352" b="12654"/>
          <a:stretch>
            <a:fillRect/>
          </a:stretch>
        </p:blipFill>
        <p:spPr bwMode="auto">
          <a:xfrm>
            <a:off x="-7938" y="5449888"/>
            <a:ext cx="815181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C:\Users\Z00039464\Desktop\collabor-banks-09.png">
            <a:extLst>
              <a:ext uri="{FF2B5EF4-FFF2-40B4-BE49-F238E27FC236}">
                <a16:creationId xmlns:a16="http://schemas.microsoft.com/office/drawing/2014/main" id="{33FA2323-50AC-63FA-ADCE-AFF232388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投影片編號版面配置區 1">
            <a:extLst>
              <a:ext uri="{FF2B5EF4-FFF2-40B4-BE49-F238E27FC236}">
                <a16:creationId xmlns:a16="http://schemas.microsoft.com/office/drawing/2014/main" id="{3C9A0D4F-2481-CD58-84C4-5C76E2D9FD70}"/>
              </a:ext>
            </a:extLst>
          </p:cNvPr>
          <p:cNvSpPr>
            <a:spLocks noGrp="1"/>
          </p:cNvSpPr>
          <p:nvPr>
            <p:ph type="sldNum" sz="quarter" idx="12"/>
          </p:nvPr>
        </p:nvSpPr>
        <p:spPr>
          <a:xfrm>
            <a:off x="9328150" y="71358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marL="0" marR="0" lvl="0" indent="0" algn="l" defTabSz="885825" rtl="0" eaLnBrk="1" fontAlgn="base" latinLnBrk="0" hangingPunct="1">
              <a:lnSpc>
                <a:spcPct val="100000"/>
              </a:lnSpc>
              <a:spcBef>
                <a:spcPct val="0"/>
              </a:spcBef>
              <a:spcAft>
                <a:spcPct val="0"/>
              </a:spcAft>
              <a:buClrTx/>
              <a:buSzTx/>
              <a:buFontTx/>
              <a:buNone/>
              <a:tabLst/>
              <a:defRPr/>
            </a:pPr>
            <a:fld id="{63BED112-9D87-AD4F-8F54-FAA11B4AE864}" type="slidenum">
              <a:rPr kumimoji="1" lang="en-US" altLang="zh-TW" sz="1000" b="0" i="0" u="none" strike="noStrike" kern="1200" cap="none" spc="0" normalizeH="0" baseline="0" noProof="0">
                <a:ln>
                  <a:noFill/>
                </a:ln>
                <a:solidFill>
                  <a:srgbClr val="1F497D"/>
                </a:solidFill>
                <a:effectLst/>
                <a:uLnTx/>
                <a:uFillTx/>
                <a:latin typeface="Arial" panose="020B0604020202020204" pitchFamily="34" charset="0"/>
                <a:ea typeface="新細明體" panose="02020500000000000000" pitchFamily="18" charset="-120"/>
              </a:rPr>
              <a:pPr marL="0" marR="0" lvl="0" indent="0" algn="l" defTabSz="885825" rtl="0" eaLnBrk="1" fontAlgn="base" latinLnBrk="0" hangingPunct="1">
                <a:lnSpc>
                  <a:spcPct val="100000"/>
                </a:lnSpc>
                <a:spcBef>
                  <a:spcPct val="0"/>
                </a:spcBef>
                <a:spcAft>
                  <a:spcPct val="0"/>
                </a:spcAft>
                <a:buClrTx/>
                <a:buSzTx/>
                <a:buFontTx/>
                <a:buNone/>
                <a:tabLst/>
                <a:defRPr/>
              </a:pPr>
              <a:t>6</a:t>
            </a:fld>
            <a:endParaRPr kumimoji="1" lang="en-US" altLang="zh-TW" sz="1000" b="0" i="0" u="none" strike="noStrike" kern="1200" cap="none" spc="0" normalizeH="0" baseline="0" noProof="0">
              <a:ln>
                <a:noFill/>
              </a:ln>
              <a:solidFill>
                <a:srgbClr val="1F497D"/>
              </a:solidFill>
              <a:effectLst/>
              <a:uLnTx/>
              <a:uFillTx/>
              <a:latin typeface="Arial" panose="020B0604020202020204" pitchFamily="34" charset="0"/>
              <a:ea typeface="新細明體" panose="02020500000000000000" pitchFamily="18" charset="-120"/>
            </a:endParaRPr>
          </a:p>
        </p:txBody>
      </p:sp>
      <p:sp>
        <p:nvSpPr>
          <p:cNvPr id="7" name="標題 1">
            <a:extLst>
              <a:ext uri="{FF2B5EF4-FFF2-40B4-BE49-F238E27FC236}">
                <a16:creationId xmlns:a16="http://schemas.microsoft.com/office/drawing/2014/main" id="{591749B6-0E94-1A90-761E-07D4A9A7B494}"/>
              </a:ext>
            </a:extLst>
          </p:cNvPr>
          <p:cNvSpPr txBox="1">
            <a:spLocks/>
          </p:cNvSpPr>
          <p:nvPr/>
        </p:nvSpPr>
        <p:spPr bwMode="auto">
          <a:xfrm>
            <a:off x="223714" y="84634"/>
            <a:ext cx="85820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nchor="ctr"/>
          <a:lstStyle>
            <a:lvl1pPr defTabSz="1014413">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1014413">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1014413">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1014413">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1014413">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1014413"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pPr>
            <a:r>
              <a:rPr lang="zh-TW" altLang="en-US" sz="3200" b="1" dirty="0">
                <a:solidFill>
                  <a:srgbClr val="01544C"/>
                </a:solidFill>
                <a:latin typeface="Century Gothic" panose="020B0502020202020204" pitchFamily="34" charset="0"/>
                <a:ea typeface="微軟正黑體" panose="020B0604030504040204" pitchFamily="34" charset="-120"/>
              </a:rPr>
              <a:t>職務二：</a:t>
            </a:r>
            <a:r>
              <a:rPr lang="en-US" altLang="zh-TW" sz="3200" b="1" dirty="0">
                <a:solidFill>
                  <a:srgbClr val="01544C"/>
                </a:solidFill>
                <a:latin typeface="Century Gothic" panose="020B0502020202020204" pitchFamily="34" charset="0"/>
                <a:ea typeface="微軟正黑體" panose="020B0604030504040204" pitchFamily="34" charset="-120"/>
              </a:rPr>
              <a:t> </a:t>
            </a:r>
            <a:r>
              <a:rPr lang="zh-TW" altLang="en-US" sz="3200" b="1" dirty="0">
                <a:solidFill>
                  <a:srgbClr val="01544C"/>
                </a:solidFill>
                <a:latin typeface="Century Gothic" panose="020B0502020202020204" pitchFamily="34" charset="0"/>
                <a:ea typeface="微軟正黑體" panose="020B0604030504040204" pitchFamily="34" charset="-120"/>
              </a:rPr>
              <a:t>客服人員</a:t>
            </a:r>
            <a:endParaRPr lang="en-US" altLang="zh-TW" sz="3200" b="1" dirty="0">
              <a:solidFill>
                <a:srgbClr val="01544C"/>
              </a:solidFill>
              <a:latin typeface="Century Gothic" panose="020B0502020202020204" pitchFamily="34" charset="0"/>
              <a:ea typeface="微軟正黑體" panose="020B0604030504040204" pitchFamily="34" charset="-120"/>
            </a:endParaRPr>
          </a:p>
        </p:txBody>
      </p:sp>
      <p:pic>
        <p:nvPicPr>
          <p:cNvPr id="3" name="圖片 2"/>
          <p:cNvPicPr>
            <a:picLocks noChangeAspect="1"/>
          </p:cNvPicPr>
          <p:nvPr/>
        </p:nvPicPr>
        <p:blipFill>
          <a:blip r:embed="rId5"/>
          <a:stretch>
            <a:fillRect/>
          </a:stretch>
        </p:blipFill>
        <p:spPr>
          <a:xfrm>
            <a:off x="1024583" y="1027135"/>
            <a:ext cx="5282180" cy="4675250"/>
          </a:xfrm>
          <a:prstGeom prst="rect">
            <a:avLst/>
          </a:prstGeom>
        </p:spPr>
      </p:pic>
      <p:pic>
        <p:nvPicPr>
          <p:cNvPr id="40" name="Picture 5" descr="086"/>
          <p:cNvPicPr>
            <a:picLocks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300407" y="2132684"/>
            <a:ext cx="1102586" cy="246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7"/>
          <a:stretch>
            <a:fillRect/>
          </a:stretch>
        </p:blipFill>
        <p:spPr>
          <a:xfrm>
            <a:off x="7425478" y="766133"/>
            <a:ext cx="652329" cy="2420322"/>
          </a:xfrm>
          <a:prstGeom prst="rect">
            <a:avLst/>
          </a:prstGeom>
        </p:spPr>
      </p:pic>
      <p:pic>
        <p:nvPicPr>
          <p:cNvPr id="6" name="圖片 5"/>
          <p:cNvPicPr>
            <a:picLocks noChangeAspect="1"/>
          </p:cNvPicPr>
          <p:nvPr/>
        </p:nvPicPr>
        <p:blipFill>
          <a:blip r:embed="rId8"/>
          <a:stretch>
            <a:fillRect/>
          </a:stretch>
        </p:blipFill>
        <p:spPr>
          <a:xfrm>
            <a:off x="7425478" y="3252986"/>
            <a:ext cx="652329" cy="810838"/>
          </a:xfrm>
          <a:prstGeom prst="rect">
            <a:avLst/>
          </a:prstGeom>
        </p:spPr>
      </p:pic>
      <p:pic>
        <p:nvPicPr>
          <p:cNvPr id="39" name="圖片 38"/>
          <p:cNvPicPr>
            <a:picLocks noChangeAspect="1"/>
          </p:cNvPicPr>
          <p:nvPr/>
        </p:nvPicPr>
        <p:blipFill>
          <a:blip r:embed="rId9"/>
          <a:stretch>
            <a:fillRect/>
          </a:stretch>
        </p:blipFill>
        <p:spPr>
          <a:xfrm>
            <a:off x="7425478" y="4129853"/>
            <a:ext cx="652329" cy="1304657"/>
          </a:xfrm>
          <a:prstGeom prst="rect">
            <a:avLst/>
          </a:prstGeom>
        </p:spPr>
      </p:pic>
      <p:pic>
        <p:nvPicPr>
          <p:cNvPr id="42" name="圖片 41"/>
          <p:cNvPicPr>
            <a:picLocks noChangeAspect="1"/>
          </p:cNvPicPr>
          <p:nvPr/>
        </p:nvPicPr>
        <p:blipFill>
          <a:blip r:embed="rId10"/>
          <a:stretch>
            <a:fillRect/>
          </a:stretch>
        </p:blipFill>
        <p:spPr>
          <a:xfrm>
            <a:off x="7425477" y="5500539"/>
            <a:ext cx="652329" cy="701101"/>
          </a:xfrm>
          <a:prstGeom prst="rect">
            <a:avLst/>
          </a:prstGeom>
        </p:spPr>
      </p:pic>
      <p:sp>
        <p:nvSpPr>
          <p:cNvPr id="12" name="文字方塊 11"/>
          <p:cNvSpPr txBox="1"/>
          <p:nvPr/>
        </p:nvSpPr>
        <p:spPr>
          <a:xfrm>
            <a:off x="-1792510" y="1164754"/>
            <a:ext cx="1689822" cy="923330"/>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zh-TW" altLang="en-US" sz="1800" b="1" dirty="0">
                <a:latin typeface="微軟正黑體" panose="020B0604030504040204" pitchFamily="34" charset="-120"/>
                <a:ea typeface="微軟正黑體" panose="020B0604030504040204" pitchFamily="34" charset="-120"/>
              </a:rPr>
              <a:t>請客服</a:t>
            </a:r>
            <a:r>
              <a:rPr lang="en-US" altLang="zh-TW" sz="1800" b="1" dirty="0">
                <a:latin typeface="微軟正黑體" panose="020B0604030504040204" pitchFamily="34" charset="-120"/>
                <a:ea typeface="微軟正黑體" panose="020B0604030504040204" pitchFamily="34" charset="-120"/>
              </a:rPr>
              <a:t>AO</a:t>
            </a:r>
            <a:r>
              <a:rPr lang="zh-TW" altLang="en-US" sz="1800" b="1" dirty="0">
                <a:latin typeface="微軟正黑體" panose="020B0604030504040204" pitchFamily="34" charset="-120"/>
                <a:ea typeface="微軟正黑體" panose="020B0604030504040204" pitchFamily="34" charset="-120"/>
              </a:rPr>
              <a:t>確認</a:t>
            </a:r>
            <a:endParaRPr lang="en-US" altLang="zh-TW" sz="1800" b="1" dirty="0">
              <a:latin typeface="微軟正黑體" panose="020B0604030504040204" pitchFamily="34" charset="-120"/>
              <a:ea typeface="微軟正黑體" panose="020B0604030504040204" pitchFamily="34" charset="-120"/>
            </a:endParaRPr>
          </a:p>
          <a:p>
            <a:r>
              <a:rPr lang="en-US" altLang="zh-TW" sz="1800" b="1" dirty="0">
                <a:latin typeface="微軟正黑體" panose="020B0604030504040204" pitchFamily="34" charset="-120"/>
                <a:ea typeface="微軟正黑體" panose="020B0604030504040204" pitchFamily="34" charset="-120"/>
              </a:rPr>
              <a:t>2/24</a:t>
            </a:r>
            <a:r>
              <a:rPr lang="zh-TW" altLang="en-US" sz="1800" b="1" dirty="0">
                <a:latin typeface="微軟正黑體" panose="020B0604030504040204" pitchFamily="34" charset="-120"/>
                <a:ea typeface="微軟正黑體" panose="020B0604030504040204" pitchFamily="34" charset="-120"/>
              </a:rPr>
              <a:t>天傑新增</a:t>
            </a:r>
            <a:endParaRPr lang="en-US" altLang="zh-TW" sz="1800" b="1" dirty="0">
              <a:latin typeface="微軟正黑體" panose="020B0604030504040204" pitchFamily="34" charset="-120"/>
              <a:ea typeface="微軟正黑體" panose="020B0604030504040204" pitchFamily="34" charset="-120"/>
            </a:endParaRPr>
          </a:p>
          <a:p>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學習機會</a:t>
            </a:r>
            <a:r>
              <a:rPr lang="en-US" altLang="zh-TW" sz="1800" b="1" dirty="0">
                <a:latin typeface="微軟正黑體" panose="020B0604030504040204" pitchFamily="34" charset="-120"/>
                <a:ea typeface="微軟正黑體" panose="020B0604030504040204" pitchFamily="34" charset="-120"/>
              </a:rPr>
              <a:t>“</a:t>
            </a:r>
            <a:endParaRPr lang="zh-TW" altLang="en-US" sz="1800" b="1" dirty="0">
              <a:latin typeface="微軟正黑體" panose="020B0604030504040204" pitchFamily="34" charset="-120"/>
              <a:ea typeface="微軟正黑體" panose="020B0604030504040204" pitchFamily="34" charset="-120"/>
            </a:endParaRPr>
          </a:p>
        </p:txBody>
      </p:sp>
      <p:grpSp>
        <p:nvGrpSpPr>
          <p:cNvPr id="2" name="群組 1">
            <a:extLst>
              <a:ext uri="{FF2B5EF4-FFF2-40B4-BE49-F238E27FC236}">
                <a16:creationId xmlns:a16="http://schemas.microsoft.com/office/drawing/2014/main" id="{5788A846-D0F9-3C40-ACA9-FF19D51ECF54}"/>
              </a:ext>
            </a:extLst>
          </p:cNvPr>
          <p:cNvGrpSpPr/>
          <p:nvPr/>
        </p:nvGrpSpPr>
        <p:grpSpPr>
          <a:xfrm>
            <a:off x="8220222" y="1393071"/>
            <a:ext cx="1792394" cy="822223"/>
            <a:chOff x="6602176" y="1004124"/>
            <a:chExt cx="1696344" cy="1031357"/>
          </a:xfrm>
          <a:solidFill>
            <a:schemeClr val="accent2">
              <a:lumMod val="20000"/>
              <a:lumOff val="80000"/>
            </a:schemeClr>
          </a:solidFill>
        </p:grpSpPr>
        <p:sp>
          <p:nvSpPr>
            <p:cNvPr id="4" name="矩形: 圓角 3">
              <a:extLst>
                <a:ext uri="{FF2B5EF4-FFF2-40B4-BE49-F238E27FC236}">
                  <a16:creationId xmlns:a16="http://schemas.microsoft.com/office/drawing/2014/main" id="{09FCCFE8-CF87-AFA1-B628-15B32FD90DE2}"/>
                </a:ext>
              </a:extLst>
            </p:cNvPr>
            <p:cNvSpPr/>
            <p:nvPr/>
          </p:nvSpPr>
          <p:spPr>
            <a:xfrm>
              <a:off x="6602176" y="1004124"/>
              <a:ext cx="1503388" cy="1031357"/>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DFC9D805-FE05-93B7-00FF-E7A22391DF5F}"/>
                </a:ext>
              </a:extLst>
            </p:cNvPr>
            <p:cNvSpPr txBox="1"/>
            <p:nvPr/>
          </p:nvSpPr>
          <p:spPr>
            <a:xfrm>
              <a:off x="6800880" y="1096410"/>
              <a:ext cx="1497640" cy="744756"/>
            </a:xfrm>
            <a:prstGeom prst="rect">
              <a:avLst/>
            </a:prstGeom>
            <a:noFill/>
          </p:spPr>
          <p:txBody>
            <a:bodyPr wrap="square">
              <a:spAutoFit/>
            </a:bodyPr>
            <a:lstStyle/>
            <a:p>
              <a:r>
                <a:rPr lang="zh-TW" altLang="en-US" sz="1800" dirty="0">
                  <a:latin typeface="微軟正黑體" panose="020B0604030504040204" pitchFamily="34" charset="-120"/>
                  <a:ea typeface="微軟正黑體" panose="020B0604030504040204" pitchFamily="34" charset="-120"/>
                </a:rPr>
                <a:t>銀行帳戶</a:t>
              </a:r>
            </a:p>
            <a:p>
              <a:r>
                <a:rPr lang="zh-TW" altLang="en-US" sz="1800" dirty="0">
                  <a:latin typeface="微軟正黑體" panose="020B0604030504040204" pitchFamily="34" charset="-120"/>
                  <a:ea typeface="微軟正黑體" panose="020B0604030504040204" pitchFamily="34" charset="-120"/>
                </a:rPr>
                <a:t>設定作業</a:t>
              </a:r>
            </a:p>
          </p:txBody>
        </p:sp>
      </p:grpSp>
      <p:grpSp>
        <p:nvGrpSpPr>
          <p:cNvPr id="9" name="群組 8">
            <a:extLst>
              <a:ext uri="{FF2B5EF4-FFF2-40B4-BE49-F238E27FC236}">
                <a16:creationId xmlns:a16="http://schemas.microsoft.com/office/drawing/2014/main" id="{418B2D97-DFF7-74E9-B421-B5BAC74AE587}"/>
              </a:ext>
            </a:extLst>
          </p:cNvPr>
          <p:cNvGrpSpPr/>
          <p:nvPr/>
        </p:nvGrpSpPr>
        <p:grpSpPr>
          <a:xfrm>
            <a:off x="8216290" y="2384815"/>
            <a:ext cx="1592446" cy="864311"/>
            <a:chOff x="6579250" y="1004124"/>
            <a:chExt cx="1526314" cy="1031357"/>
          </a:xfrm>
          <a:solidFill>
            <a:schemeClr val="accent2">
              <a:lumMod val="20000"/>
              <a:lumOff val="80000"/>
            </a:schemeClr>
          </a:solidFill>
        </p:grpSpPr>
        <p:sp>
          <p:nvSpPr>
            <p:cNvPr id="10" name="矩形: 圓角 9">
              <a:extLst>
                <a:ext uri="{FF2B5EF4-FFF2-40B4-BE49-F238E27FC236}">
                  <a16:creationId xmlns:a16="http://schemas.microsoft.com/office/drawing/2014/main" id="{1BEF3610-4312-F2A0-545F-D1EDECB2C1DE}"/>
                </a:ext>
              </a:extLst>
            </p:cNvPr>
            <p:cNvSpPr/>
            <p:nvPr/>
          </p:nvSpPr>
          <p:spPr>
            <a:xfrm>
              <a:off x="6602176" y="1004124"/>
              <a:ext cx="1503388" cy="1031357"/>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64FC10A3-AB77-B25E-BD6B-E51CD8DFB3EB}"/>
                </a:ext>
              </a:extLst>
            </p:cNvPr>
            <p:cNvSpPr txBox="1"/>
            <p:nvPr/>
          </p:nvSpPr>
          <p:spPr>
            <a:xfrm>
              <a:off x="6579250" y="1188557"/>
              <a:ext cx="1497640" cy="705141"/>
            </a:xfrm>
            <a:prstGeom prst="rect">
              <a:avLst/>
            </a:prstGeom>
            <a:noFill/>
          </p:spPr>
          <p:txBody>
            <a:bodyPr wrap="square">
              <a:spAutoFit/>
            </a:bodyPr>
            <a:lstStyle/>
            <a:p>
              <a:pPr algn="ctr" defTabSz="889000" eaLnBrk="0" hangingPunct="0">
                <a:lnSpc>
                  <a:spcPct val="90000"/>
                </a:lnSpc>
                <a:spcAft>
                  <a:spcPct val="35000"/>
                </a:spcAft>
                <a:defRPr/>
              </a:pPr>
              <a:r>
                <a:rPr kumimoji="0" lang="zh-TW" altLang="en-US" sz="1800" dirty="0">
                  <a:latin typeface="微軟正黑體" pitchFamily="34" charset="-120"/>
                  <a:ea typeface="微軟正黑體" pitchFamily="34" charset="-120"/>
                </a:rPr>
                <a:t>銀行誤轉帳</a:t>
              </a:r>
              <a:br>
                <a:rPr kumimoji="0" lang="en-US" altLang="zh-TW" sz="1800" dirty="0">
                  <a:latin typeface="微軟正黑體" pitchFamily="34" charset="-120"/>
                  <a:ea typeface="微軟正黑體" pitchFamily="34" charset="-120"/>
                </a:rPr>
              </a:br>
              <a:r>
                <a:rPr kumimoji="0" lang="zh-TW" altLang="en-US" sz="1800" dirty="0">
                  <a:latin typeface="微軟正黑體" pitchFamily="34" charset="-120"/>
                  <a:ea typeface="微軟正黑體" pitchFamily="34" charset="-120"/>
                </a:rPr>
                <a:t>通報作業</a:t>
              </a:r>
              <a:endParaRPr lang="zh-TW" altLang="en-US" sz="1800" dirty="0">
                <a:latin typeface="微軟正黑體" panose="020B0604030504040204" pitchFamily="34" charset="-120"/>
                <a:ea typeface="微軟正黑體" panose="020B0604030504040204" pitchFamily="34" charset="-120"/>
              </a:endParaRPr>
            </a:p>
          </p:txBody>
        </p:sp>
      </p:grpSp>
      <p:grpSp>
        <p:nvGrpSpPr>
          <p:cNvPr id="13" name="群組 12">
            <a:extLst>
              <a:ext uri="{FF2B5EF4-FFF2-40B4-BE49-F238E27FC236}">
                <a16:creationId xmlns:a16="http://schemas.microsoft.com/office/drawing/2014/main" id="{E34D4564-5AC0-72A4-4462-83A2A19D0896}"/>
              </a:ext>
            </a:extLst>
          </p:cNvPr>
          <p:cNvGrpSpPr/>
          <p:nvPr/>
        </p:nvGrpSpPr>
        <p:grpSpPr>
          <a:xfrm>
            <a:off x="8240209" y="3475275"/>
            <a:ext cx="1582439" cy="864311"/>
            <a:chOff x="6584483" y="1004124"/>
            <a:chExt cx="1521081" cy="1031357"/>
          </a:xfrm>
          <a:solidFill>
            <a:schemeClr val="accent2">
              <a:lumMod val="20000"/>
              <a:lumOff val="80000"/>
            </a:schemeClr>
          </a:solidFill>
        </p:grpSpPr>
        <p:sp>
          <p:nvSpPr>
            <p:cNvPr id="14" name="矩形: 圓角 13">
              <a:extLst>
                <a:ext uri="{FF2B5EF4-FFF2-40B4-BE49-F238E27FC236}">
                  <a16:creationId xmlns:a16="http://schemas.microsoft.com/office/drawing/2014/main" id="{C9BC1448-12F4-0B0E-09B8-00DA8F25191B}"/>
                </a:ext>
              </a:extLst>
            </p:cNvPr>
            <p:cNvSpPr/>
            <p:nvPr/>
          </p:nvSpPr>
          <p:spPr>
            <a:xfrm>
              <a:off x="6602176" y="1004124"/>
              <a:ext cx="1503388" cy="1031357"/>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BBE93084-2ED1-2BDB-CE7A-A99FF7C03484}"/>
                </a:ext>
              </a:extLst>
            </p:cNvPr>
            <p:cNvSpPr txBox="1"/>
            <p:nvPr/>
          </p:nvSpPr>
          <p:spPr>
            <a:xfrm>
              <a:off x="6584483" y="1139055"/>
              <a:ext cx="1497640" cy="771248"/>
            </a:xfrm>
            <a:prstGeom prst="rect">
              <a:avLst/>
            </a:prstGeom>
            <a:noFill/>
          </p:spPr>
          <p:txBody>
            <a:bodyPr wrap="square">
              <a:spAutoFit/>
            </a:bodyPr>
            <a:lstStyle/>
            <a:p>
              <a:pPr algn="ctr" defTabSz="889000" eaLnBrk="0" hangingPunct="0">
                <a:spcAft>
                  <a:spcPts val="600"/>
                </a:spcAft>
                <a:defRPr/>
              </a:pPr>
              <a:r>
                <a:rPr kumimoji="0" lang="zh-TW" altLang="en-US" sz="1800" dirty="0">
                  <a:latin typeface="微軟正黑體" pitchFamily="34" charset="-120"/>
                  <a:ea typeface="微軟正黑體" pitchFamily="34" charset="-120"/>
                </a:rPr>
                <a:t>信用卡數位</a:t>
              </a:r>
              <a:br>
                <a:rPr kumimoji="0" lang="en-US" altLang="zh-TW" sz="1800" dirty="0">
                  <a:latin typeface="微軟正黑體" pitchFamily="34" charset="-120"/>
                  <a:ea typeface="微軟正黑體" pitchFamily="34" charset="-120"/>
                </a:rPr>
              </a:br>
              <a:r>
                <a:rPr kumimoji="0" lang="zh-TW" altLang="en-US" sz="1800" dirty="0">
                  <a:latin typeface="微軟正黑體" pitchFamily="34" charset="-120"/>
                  <a:ea typeface="微軟正黑體" pitchFamily="34" charset="-120"/>
                </a:rPr>
                <a:t>表單作業</a:t>
              </a:r>
              <a:endParaRPr lang="zh-TW" altLang="en-US" sz="1800" dirty="0">
                <a:latin typeface="微軟正黑體" panose="020B0604030504040204" pitchFamily="34" charset="-120"/>
                <a:ea typeface="微軟正黑體" panose="020B0604030504040204" pitchFamily="34" charset="-120"/>
              </a:endParaRPr>
            </a:p>
          </p:txBody>
        </p:sp>
      </p:grpSp>
      <p:grpSp>
        <p:nvGrpSpPr>
          <p:cNvPr id="16" name="群組 15">
            <a:extLst>
              <a:ext uri="{FF2B5EF4-FFF2-40B4-BE49-F238E27FC236}">
                <a16:creationId xmlns:a16="http://schemas.microsoft.com/office/drawing/2014/main" id="{23136FAD-F2F6-B2D3-EE5F-F3BEB77CE5F0}"/>
              </a:ext>
            </a:extLst>
          </p:cNvPr>
          <p:cNvGrpSpPr/>
          <p:nvPr/>
        </p:nvGrpSpPr>
        <p:grpSpPr>
          <a:xfrm>
            <a:off x="8266466" y="5618404"/>
            <a:ext cx="1582439" cy="1008886"/>
            <a:chOff x="6602176" y="1004124"/>
            <a:chExt cx="1503388" cy="1031357"/>
          </a:xfrm>
          <a:solidFill>
            <a:schemeClr val="accent2">
              <a:lumMod val="20000"/>
              <a:lumOff val="80000"/>
            </a:schemeClr>
          </a:solidFill>
        </p:grpSpPr>
        <p:sp>
          <p:nvSpPr>
            <p:cNvPr id="17" name="矩形: 圓角 16">
              <a:extLst>
                <a:ext uri="{FF2B5EF4-FFF2-40B4-BE49-F238E27FC236}">
                  <a16:creationId xmlns:a16="http://schemas.microsoft.com/office/drawing/2014/main" id="{C434E5F6-792E-999F-4701-F9217D9D6298}"/>
                </a:ext>
              </a:extLst>
            </p:cNvPr>
            <p:cNvSpPr/>
            <p:nvPr/>
          </p:nvSpPr>
          <p:spPr>
            <a:xfrm>
              <a:off x="6602176" y="1004124"/>
              <a:ext cx="1503388" cy="1031357"/>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46CA5686-91B4-0B9A-C429-0F46DBB268EF}"/>
                </a:ext>
              </a:extLst>
            </p:cNvPr>
            <p:cNvSpPr txBox="1"/>
            <p:nvPr/>
          </p:nvSpPr>
          <p:spPr>
            <a:xfrm>
              <a:off x="6607924" y="1041320"/>
              <a:ext cx="1497640" cy="943896"/>
            </a:xfrm>
            <a:prstGeom prst="rect">
              <a:avLst/>
            </a:prstGeom>
            <a:noFill/>
          </p:spPr>
          <p:txBody>
            <a:bodyPr wrap="square">
              <a:spAutoFit/>
            </a:bodyPr>
            <a:lstStyle/>
            <a:p>
              <a:pPr algn="ctr" defTabSz="889000" eaLnBrk="0" hangingPunct="0">
                <a:spcAft>
                  <a:spcPts val="0"/>
                </a:spcAft>
                <a:defRPr/>
              </a:pPr>
              <a:r>
                <a:rPr kumimoji="0" lang="zh-TW" altLang="en-US" sz="1800" dirty="0">
                  <a:latin typeface="微軟正黑體" pitchFamily="34" charset="-120"/>
                  <a:ea typeface="微軟正黑體" pitchFamily="34" charset="-120"/>
                </a:rPr>
                <a:t>信用卡附加</a:t>
              </a:r>
              <a:br>
                <a:rPr kumimoji="0" lang="en-US" altLang="zh-TW" sz="1800" dirty="0">
                  <a:latin typeface="微軟正黑體" pitchFamily="34" charset="-120"/>
                  <a:ea typeface="微軟正黑體" pitchFamily="34" charset="-120"/>
                </a:rPr>
              </a:br>
              <a:r>
                <a:rPr kumimoji="0" lang="zh-TW" altLang="en-US" sz="1800" dirty="0">
                  <a:latin typeface="微軟正黑體" pitchFamily="34" charset="-120"/>
                  <a:ea typeface="微軟正黑體" pitchFamily="34" charset="-120"/>
                </a:rPr>
                <a:t>權益預約</a:t>
              </a:r>
              <a:endParaRPr kumimoji="0" lang="en-US" altLang="zh-TW" sz="1800" dirty="0">
                <a:latin typeface="微軟正黑體" pitchFamily="34" charset="-120"/>
                <a:ea typeface="微軟正黑體" pitchFamily="34" charset="-120"/>
              </a:endParaRPr>
            </a:p>
            <a:p>
              <a:pPr algn="ctr" defTabSz="889000" eaLnBrk="0" hangingPunct="0">
                <a:spcAft>
                  <a:spcPts val="0"/>
                </a:spcAft>
                <a:defRPr/>
              </a:pPr>
              <a:r>
                <a:rPr kumimoji="0" lang="zh-TW" altLang="en-US" sz="1800" dirty="0">
                  <a:latin typeface="微軟正黑體" pitchFamily="34" charset="-120"/>
                  <a:ea typeface="微軟正黑體" pitchFamily="34" charset="-120"/>
                </a:rPr>
                <a:t>作業</a:t>
              </a:r>
            </a:p>
          </p:txBody>
        </p:sp>
      </p:grpSp>
      <p:grpSp>
        <p:nvGrpSpPr>
          <p:cNvPr id="19" name="群組 18">
            <a:extLst>
              <a:ext uri="{FF2B5EF4-FFF2-40B4-BE49-F238E27FC236}">
                <a16:creationId xmlns:a16="http://schemas.microsoft.com/office/drawing/2014/main" id="{CC6CECB8-B046-87C5-8A9A-3C270B5A4D5A}"/>
              </a:ext>
            </a:extLst>
          </p:cNvPr>
          <p:cNvGrpSpPr/>
          <p:nvPr/>
        </p:nvGrpSpPr>
        <p:grpSpPr>
          <a:xfrm>
            <a:off x="8165938" y="751385"/>
            <a:ext cx="1866208" cy="479252"/>
            <a:chOff x="6653921" y="952540"/>
            <a:chExt cx="1628596" cy="1031357"/>
          </a:xfrm>
          <a:solidFill>
            <a:schemeClr val="accent2">
              <a:lumMod val="20000"/>
              <a:lumOff val="80000"/>
            </a:schemeClr>
          </a:solidFill>
        </p:grpSpPr>
        <p:sp>
          <p:nvSpPr>
            <p:cNvPr id="20" name="矩形: 圓角 19">
              <a:extLst>
                <a:ext uri="{FF2B5EF4-FFF2-40B4-BE49-F238E27FC236}">
                  <a16:creationId xmlns:a16="http://schemas.microsoft.com/office/drawing/2014/main" id="{557B918A-810D-F88F-B27B-182176110C2E}"/>
                </a:ext>
              </a:extLst>
            </p:cNvPr>
            <p:cNvSpPr/>
            <p:nvPr/>
          </p:nvSpPr>
          <p:spPr>
            <a:xfrm>
              <a:off x="6653921" y="952540"/>
              <a:ext cx="1503388" cy="1031357"/>
            </a:xfrm>
            <a:prstGeom prst="roundRect">
              <a:avLst/>
            </a:prstGeom>
            <a:solidFill>
              <a:srgbClr val="F5919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49C9AC9B-4194-5CA6-C156-4CF312760571}"/>
                </a:ext>
              </a:extLst>
            </p:cNvPr>
            <p:cNvSpPr txBox="1"/>
            <p:nvPr/>
          </p:nvSpPr>
          <p:spPr>
            <a:xfrm>
              <a:off x="6784877" y="986426"/>
              <a:ext cx="1497640" cy="993510"/>
            </a:xfrm>
            <a:prstGeom prst="rect">
              <a:avLst/>
            </a:prstGeom>
            <a:noFill/>
          </p:spPr>
          <p:txBody>
            <a:bodyPr wrap="square">
              <a:spAutoFit/>
            </a:bodyPr>
            <a:lstStyle/>
            <a:p>
              <a:r>
                <a:rPr lang="zh-TW" altLang="en-US" dirty="0">
                  <a:solidFill>
                    <a:schemeClr val="bg1">
                      <a:lumMod val="95000"/>
                    </a:schemeClr>
                  </a:solidFill>
                  <a:latin typeface="微軟正黑體" panose="020B0604030504040204" pitchFamily="34" charset="-120"/>
                  <a:ea typeface="微軟正黑體" panose="020B0604030504040204" pitchFamily="34" charset="-120"/>
                </a:rPr>
                <a:t>學習機會</a:t>
              </a:r>
            </a:p>
          </p:txBody>
        </p:sp>
      </p:grpSp>
      <p:grpSp>
        <p:nvGrpSpPr>
          <p:cNvPr id="22" name="群組 21">
            <a:extLst>
              <a:ext uri="{FF2B5EF4-FFF2-40B4-BE49-F238E27FC236}">
                <a16:creationId xmlns:a16="http://schemas.microsoft.com/office/drawing/2014/main" id="{D1DA0CB5-B3F7-693B-887F-90028DE7C573}"/>
              </a:ext>
            </a:extLst>
          </p:cNvPr>
          <p:cNvGrpSpPr/>
          <p:nvPr/>
        </p:nvGrpSpPr>
        <p:grpSpPr>
          <a:xfrm>
            <a:off x="8258617" y="4573796"/>
            <a:ext cx="1569504" cy="818879"/>
            <a:chOff x="6738030" y="97144"/>
            <a:chExt cx="1505167" cy="1031357"/>
          </a:xfrm>
          <a:solidFill>
            <a:schemeClr val="accent2">
              <a:lumMod val="20000"/>
              <a:lumOff val="80000"/>
            </a:schemeClr>
          </a:solidFill>
        </p:grpSpPr>
        <p:sp>
          <p:nvSpPr>
            <p:cNvPr id="23" name="矩形: 圓角 22">
              <a:extLst>
                <a:ext uri="{FF2B5EF4-FFF2-40B4-BE49-F238E27FC236}">
                  <a16:creationId xmlns:a16="http://schemas.microsoft.com/office/drawing/2014/main" id="{0AE968A0-CE6C-A5A2-B405-969D0E8C8ED0}"/>
                </a:ext>
              </a:extLst>
            </p:cNvPr>
            <p:cNvSpPr/>
            <p:nvPr/>
          </p:nvSpPr>
          <p:spPr>
            <a:xfrm>
              <a:off x="6738030" y="97144"/>
              <a:ext cx="1503388" cy="1031357"/>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747FE797-F185-5B53-80B1-90E9C2261644}"/>
                </a:ext>
              </a:extLst>
            </p:cNvPr>
            <p:cNvSpPr txBox="1"/>
            <p:nvPr/>
          </p:nvSpPr>
          <p:spPr>
            <a:xfrm>
              <a:off x="6745557" y="182948"/>
              <a:ext cx="1497640" cy="814037"/>
            </a:xfrm>
            <a:prstGeom prst="rect">
              <a:avLst/>
            </a:prstGeom>
            <a:noFill/>
          </p:spPr>
          <p:txBody>
            <a:bodyPr wrap="square">
              <a:spAutoFit/>
            </a:bodyPr>
            <a:lstStyle/>
            <a:p>
              <a:pPr algn="ctr" defTabSz="889000" eaLnBrk="0" hangingPunct="0">
                <a:spcAft>
                  <a:spcPts val="600"/>
                </a:spcAft>
                <a:defRPr/>
              </a:pPr>
              <a:r>
                <a:rPr kumimoji="0" lang="zh-TW" altLang="en-US" sz="1800" dirty="0">
                  <a:latin typeface="微軟正黑體" pitchFamily="34" charset="-120"/>
                  <a:ea typeface="微軟正黑體" pitchFamily="34" charset="-120"/>
                </a:rPr>
                <a:t>機場交通</a:t>
              </a:r>
              <a:br>
                <a:rPr kumimoji="0" lang="en-US" altLang="zh-TW" sz="1800" dirty="0">
                  <a:latin typeface="微軟正黑體" pitchFamily="34" charset="-120"/>
                  <a:ea typeface="微軟正黑體" pitchFamily="34" charset="-120"/>
                </a:rPr>
              </a:br>
              <a:r>
                <a:rPr kumimoji="0" lang="zh-TW" altLang="en-US" sz="1800" dirty="0">
                  <a:latin typeface="微軟正黑體" pitchFamily="34" charset="-120"/>
                  <a:ea typeface="微軟正黑體" pitchFamily="34" charset="-120"/>
                </a:rPr>
                <a:t>預約話務</a:t>
              </a:r>
            </a:p>
          </p:txBody>
        </p:sp>
      </p:grpSp>
    </p:spTree>
    <p:extLst>
      <p:ext uri="{BB962C8B-B14F-4D97-AF65-F5344CB8AC3E}">
        <p14:creationId xmlns:p14="http://schemas.microsoft.com/office/powerpoint/2010/main" val="347407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a:extLst>
              <a:ext uri="{FF2B5EF4-FFF2-40B4-BE49-F238E27FC236}">
                <a16:creationId xmlns:a16="http://schemas.microsoft.com/office/drawing/2014/main" id="{B81E4B79-D16D-E66B-0604-949A34C72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37" t="55121" r="7352" b="12654"/>
          <a:stretch>
            <a:fillRect/>
          </a:stretch>
        </p:blipFill>
        <p:spPr bwMode="auto">
          <a:xfrm>
            <a:off x="0" y="5607468"/>
            <a:ext cx="7416105" cy="199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C:\Users\Z00039464\Desktop\collabor-banks-09.png">
            <a:extLst>
              <a:ext uri="{FF2B5EF4-FFF2-40B4-BE49-F238E27FC236}">
                <a16:creationId xmlns:a16="http://schemas.microsoft.com/office/drawing/2014/main" id="{33FA2323-50AC-63FA-ADCE-AFF232388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投影片編號版面配置區 1">
            <a:extLst>
              <a:ext uri="{FF2B5EF4-FFF2-40B4-BE49-F238E27FC236}">
                <a16:creationId xmlns:a16="http://schemas.microsoft.com/office/drawing/2014/main" id="{3C9A0D4F-2481-CD58-84C4-5C76E2D9FD70}"/>
              </a:ext>
            </a:extLst>
          </p:cNvPr>
          <p:cNvSpPr>
            <a:spLocks noGrp="1"/>
          </p:cNvSpPr>
          <p:nvPr>
            <p:ph type="sldNum" sz="quarter" idx="12"/>
          </p:nvPr>
        </p:nvSpPr>
        <p:spPr>
          <a:xfrm>
            <a:off x="9328150" y="71358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marL="0" marR="0" lvl="0" indent="0" algn="l" defTabSz="885825" rtl="0" eaLnBrk="1" fontAlgn="base" latinLnBrk="0" hangingPunct="1">
              <a:lnSpc>
                <a:spcPct val="100000"/>
              </a:lnSpc>
              <a:spcBef>
                <a:spcPct val="0"/>
              </a:spcBef>
              <a:spcAft>
                <a:spcPct val="0"/>
              </a:spcAft>
              <a:buClrTx/>
              <a:buSzTx/>
              <a:buFontTx/>
              <a:buNone/>
              <a:tabLst/>
              <a:defRPr/>
            </a:pPr>
            <a:fld id="{63BED112-9D87-AD4F-8F54-FAA11B4AE864}" type="slidenum">
              <a:rPr kumimoji="1" lang="en-US" altLang="zh-TW" sz="1000" b="0" i="0" u="none" strike="noStrike" kern="1200" cap="none" spc="0" normalizeH="0" baseline="0" noProof="0">
                <a:ln>
                  <a:noFill/>
                </a:ln>
                <a:solidFill>
                  <a:srgbClr val="1F497D"/>
                </a:solidFill>
                <a:effectLst/>
                <a:uLnTx/>
                <a:uFillTx/>
                <a:latin typeface="Arial" panose="020B0604020202020204" pitchFamily="34" charset="0"/>
                <a:ea typeface="新細明體" panose="02020500000000000000" pitchFamily="18" charset="-120"/>
              </a:rPr>
              <a:pPr marL="0" marR="0" lvl="0" indent="0" algn="l" defTabSz="885825" rtl="0" eaLnBrk="1" fontAlgn="base" latinLnBrk="0" hangingPunct="1">
                <a:lnSpc>
                  <a:spcPct val="100000"/>
                </a:lnSpc>
                <a:spcBef>
                  <a:spcPct val="0"/>
                </a:spcBef>
                <a:spcAft>
                  <a:spcPct val="0"/>
                </a:spcAft>
                <a:buClrTx/>
                <a:buSzTx/>
                <a:buFontTx/>
                <a:buNone/>
                <a:tabLst/>
                <a:defRPr/>
              </a:pPr>
              <a:t>7</a:t>
            </a:fld>
            <a:endParaRPr kumimoji="1" lang="en-US" altLang="zh-TW" sz="1000" b="0" i="0" u="none" strike="noStrike" kern="1200" cap="none" spc="0" normalizeH="0" baseline="0" noProof="0">
              <a:ln>
                <a:noFill/>
              </a:ln>
              <a:solidFill>
                <a:srgbClr val="1F497D"/>
              </a:solidFill>
              <a:effectLst/>
              <a:uLnTx/>
              <a:uFillTx/>
              <a:latin typeface="Arial" panose="020B0604020202020204" pitchFamily="34" charset="0"/>
              <a:ea typeface="新細明體" panose="02020500000000000000" pitchFamily="18" charset="-120"/>
            </a:endParaRPr>
          </a:p>
        </p:txBody>
      </p:sp>
      <p:sp>
        <p:nvSpPr>
          <p:cNvPr id="6" name="矩形 15">
            <a:extLst>
              <a:ext uri="{FF2B5EF4-FFF2-40B4-BE49-F238E27FC236}">
                <a16:creationId xmlns:a16="http://schemas.microsoft.com/office/drawing/2014/main" id="{1BC1FA3C-7C44-0C03-E567-3549CD3E0359}"/>
              </a:ext>
            </a:extLst>
          </p:cNvPr>
          <p:cNvSpPr>
            <a:spLocks noChangeArrowheads="1"/>
          </p:cNvSpPr>
          <p:nvPr/>
        </p:nvSpPr>
        <p:spPr bwMode="auto">
          <a:xfrm>
            <a:off x="550863" y="149225"/>
            <a:ext cx="305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A0017"/>
              </a:buClr>
              <a:buChar char="•"/>
              <a:defRPr kumimoji="1" sz="2200">
                <a:solidFill>
                  <a:schemeClr val="tx1"/>
                </a:solidFill>
                <a:latin typeface="Arial" pitchFamily="34" charset="0"/>
                <a:ea typeface="華康中黑體" pitchFamily="49" charset="-120"/>
              </a:defRPr>
            </a:lvl1pPr>
            <a:lvl2pPr marL="742950" indent="-285750" eaLnBrk="0" hangingPunct="0">
              <a:spcBef>
                <a:spcPct val="20000"/>
              </a:spcBef>
              <a:buClr>
                <a:srgbClr val="DA0017"/>
              </a:buClr>
              <a:buChar char="–"/>
              <a:defRPr kumimoji="1" sz="2000">
                <a:solidFill>
                  <a:schemeClr val="tx1"/>
                </a:solidFill>
                <a:latin typeface="Arial" pitchFamily="34" charset="0"/>
                <a:ea typeface="華康中黑體" pitchFamily="49" charset="-120"/>
              </a:defRPr>
            </a:lvl2pPr>
            <a:lvl3pPr marL="1143000" indent="-228600" eaLnBrk="0" hangingPunct="0">
              <a:spcBef>
                <a:spcPct val="20000"/>
              </a:spcBef>
              <a:buClr>
                <a:srgbClr val="DA0017"/>
              </a:buClr>
              <a:buChar char="•"/>
              <a:defRPr kumimoji="1">
                <a:solidFill>
                  <a:schemeClr val="tx1"/>
                </a:solidFill>
                <a:latin typeface="Arial" pitchFamily="34" charset="0"/>
                <a:ea typeface="華康中黑體" pitchFamily="49" charset="-120"/>
              </a:defRPr>
            </a:lvl3pPr>
            <a:lvl4pPr marL="1600200" indent="-228600" eaLnBrk="0" hangingPunct="0">
              <a:spcBef>
                <a:spcPct val="20000"/>
              </a:spcBef>
              <a:defRPr kumimoji="1" sz="1600">
                <a:solidFill>
                  <a:schemeClr val="tx1"/>
                </a:solidFill>
                <a:latin typeface="Times New Roman" pitchFamily="18" charset="0"/>
                <a:ea typeface="華康中黑體" pitchFamily="49" charset="-120"/>
              </a:defRPr>
            </a:lvl4pPr>
            <a:lvl5pPr marL="2057400" indent="-228600" eaLnBrk="0" hangingPunct="0">
              <a:spcBef>
                <a:spcPct val="20000"/>
              </a:spcBef>
              <a:buChar char="»"/>
              <a:defRPr kumimoji="1" sz="1300">
                <a:solidFill>
                  <a:schemeClr val="tx1"/>
                </a:solidFill>
                <a:latin typeface="Times New Roman"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9pPr>
          </a:lstStyle>
          <a:p>
            <a:pPr marL="0" marR="0" lvl="0" indent="0" algn="l" defTabSz="1014413" rtl="0" eaLnBrk="1" fontAlgn="base" latinLnBrk="0" hangingPunct="1">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srgbClr val="01544C"/>
                </a:solidFill>
                <a:effectLst/>
                <a:uLnTx/>
                <a:uFillTx/>
                <a:latin typeface="微軟正黑體" panose="020B0604030504040204" pitchFamily="34" charset="-120"/>
                <a:ea typeface="微軟正黑體" panose="020B0604030504040204" pitchFamily="34" charset="-120"/>
                <a:cs typeface="+mj-cs"/>
              </a:rPr>
              <a:t>紮實</a:t>
            </a:r>
            <a:r>
              <a:rPr kumimoji="1" lang="zh-TW" altLang="en-US" sz="3200" b="1" i="0" u="none" strike="noStrike" kern="1200" cap="none" spc="0" normalizeH="0" baseline="0" noProof="0" dirty="0">
                <a:ln>
                  <a:noFill/>
                </a:ln>
                <a:solidFill>
                  <a:srgbClr val="00544C"/>
                </a:solidFill>
                <a:effectLst/>
                <a:uLnTx/>
                <a:uFillTx/>
                <a:latin typeface="微軟正黑體" panose="020B0604030504040204" pitchFamily="34" charset="-120"/>
                <a:ea typeface="微軟正黑體" panose="020B0604030504040204" pitchFamily="34" charset="-120"/>
                <a:cs typeface="+mj-cs"/>
              </a:rPr>
              <a:t>的教育訓練</a:t>
            </a:r>
            <a:endParaRPr kumimoji="1" lang="en-US" altLang="zh-TW" sz="3200" b="1" i="0" u="none" strike="noStrike" kern="1200" cap="none" spc="0" normalizeH="0" baseline="0" noProof="0" dirty="0">
              <a:ln>
                <a:noFill/>
              </a:ln>
              <a:solidFill>
                <a:srgbClr val="00544C"/>
              </a:solidFill>
              <a:effectLst/>
              <a:uLnTx/>
              <a:uFillTx/>
              <a:latin typeface="微軟正黑體" panose="020B0604030504040204" pitchFamily="34" charset="-120"/>
              <a:ea typeface="微軟正黑體" panose="020B0604030504040204" pitchFamily="34" charset="-120"/>
              <a:cs typeface="+mj-cs"/>
            </a:endParaRPr>
          </a:p>
        </p:txBody>
      </p:sp>
      <p:sp>
        <p:nvSpPr>
          <p:cNvPr id="8" name="单圆角矩形 11">
            <a:extLst>
              <a:ext uri="{FF2B5EF4-FFF2-40B4-BE49-F238E27FC236}">
                <a16:creationId xmlns:a16="http://schemas.microsoft.com/office/drawing/2014/main" id="{360B7193-765A-7A7B-B05F-FBA5539865EC}"/>
              </a:ext>
            </a:extLst>
          </p:cNvPr>
          <p:cNvSpPr>
            <a:spLocks/>
          </p:cNvSpPr>
          <p:nvPr/>
        </p:nvSpPr>
        <p:spPr bwMode="auto">
          <a:xfrm>
            <a:off x="179388" y="215900"/>
            <a:ext cx="153987" cy="636588"/>
          </a:xfrm>
          <a:custGeom>
            <a:avLst/>
            <a:gdLst>
              <a:gd name="T0" fmla="*/ 0 w 153987"/>
              <a:gd name="T1" fmla="*/ 0 h 636588"/>
              <a:gd name="T2" fmla="*/ 128322 w 153987"/>
              <a:gd name="T3" fmla="*/ 0 h 636588"/>
              <a:gd name="T4" fmla="*/ 153987 w 153987"/>
              <a:gd name="T5" fmla="*/ 25665 h 636588"/>
              <a:gd name="T6" fmla="*/ 153987 w 153987"/>
              <a:gd name="T7" fmla="*/ 636588 h 636588"/>
              <a:gd name="T8" fmla="*/ 0 w 153987"/>
              <a:gd name="T9" fmla="*/ 636588 h 636588"/>
              <a:gd name="T10" fmla="*/ 0 w 153987"/>
              <a:gd name="T11" fmla="*/ 0 h 636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987" h="636588">
                <a:moveTo>
                  <a:pt x="0" y="0"/>
                </a:moveTo>
                <a:lnTo>
                  <a:pt x="128322" y="0"/>
                </a:lnTo>
                <a:cubicBezTo>
                  <a:pt x="142496" y="0"/>
                  <a:pt x="153987" y="11491"/>
                  <a:pt x="153987" y="25665"/>
                </a:cubicBezTo>
                <a:lnTo>
                  <a:pt x="153987" y="636588"/>
                </a:lnTo>
                <a:lnTo>
                  <a:pt x="0" y="636588"/>
                </a:lnTo>
                <a:lnTo>
                  <a:pt x="0" y="0"/>
                </a:lnTo>
                <a:close/>
              </a:path>
            </a:pathLst>
          </a:custGeom>
          <a:solidFill>
            <a:srgbClr val="006666"/>
          </a:solidFill>
          <a:ln>
            <a:noFill/>
          </a:ln>
          <a:effectLst>
            <a:outerShdw dist="107763" dir="13500000" sx="125000" sy="125000" algn="br" rotWithShape="0">
              <a:srgbClr val="808080">
                <a:alpha val="50000"/>
              </a:srgbClr>
            </a:outerShdw>
          </a:effectLst>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endParaRPr>
          </a:p>
        </p:txBody>
      </p:sp>
      <p:graphicFrame>
        <p:nvGraphicFramePr>
          <p:cNvPr id="9" name="表格 8"/>
          <p:cNvGraphicFramePr>
            <a:graphicFrameLocks noGrp="1"/>
          </p:cNvGraphicFramePr>
          <p:nvPr/>
        </p:nvGraphicFramePr>
        <p:xfrm>
          <a:off x="256381" y="1373426"/>
          <a:ext cx="9542632" cy="4534124"/>
        </p:xfrm>
        <a:graphic>
          <a:graphicData uri="http://schemas.openxmlformats.org/drawingml/2006/table">
            <a:tbl>
              <a:tblPr firstRow="1" bandRow="1">
                <a:tableStyleId>{5C22544A-7EE6-4342-B048-85BDC9FD1C3A}</a:tableStyleId>
              </a:tblPr>
              <a:tblGrid>
                <a:gridCol w="1590177">
                  <a:extLst>
                    <a:ext uri="{9D8B030D-6E8A-4147-A177-3AD203B41FA5}">
                      <a16:colId xmlns:a16="http://schemas.microsoft.com/office/drawing/2014/main" val="20000"/>
                    </a:ext>
                  </a:extLst>
                </a:gridCol>
                <a:gridCol w="1828703">
                  <a:extLst>
                    <a:ext uri="{9D8B030D-6E8A-4147-A177-3AD203B41FA5}">
                      <a16:colId xmlns:a16="http://schemas.microsoft.com/office/drawing/2014/main" val="20001"/>
                    </a:ext>
                  </a:extLst>
                </a:gridCol>
                <a:gridCol w="4452495">
                  <a:extLst>
                    <a:ext uri="{9D8B030D-6E8A-4147-A177-3AD203B41FA5}">
                      <a16:colId xmlns:a16="http://schemas.microsoft.com/office/drawing/2014/main" val="20002"/>
                    </a:ext>
                  </a:extLst>
                </a:gridCol>
                <a:gridCol w="1671257">
                  <a:extLst>
                    <a:ext uri="{9D8B030D-6E8A-4147-A177-3AD203B41FA5}">
                      <a16:colId xmlns:a16="http://schemas.microsoft.com/office/drawing/2014/main" val="20003"/>
                    </a:ext>
                  </a:extLst>
                </a:gridCol>
              </a:tblGrid>
              <a:tr h="387786">
                <a:tc>
                  <a:txBody>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cs typeface="Calibri" pitchFamily="34" charset="0"/>
                        </a:rPr>
                        <a:t>週次</a:t>
                      </a:r>
                    </a:p>
                  </a:txBody>
                  <a:tcPr marL="100965" marR="100965" marT="50483" marB="50483"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rgbClr val="006666"/>
                    </a:solidFill>
                  </a:tcPr>
                </a:tc>
                <a:tc>
                  <a:txBody>
                    <a:bodyPr/>
                    <a:lstStyle/>
                    <a:p>
                      <a:pPr algn="ctr"/>
                      <a:r>
                        <a:rPr lang="zh-TW" altLang="en-US" sz="2000" dirty="0">
                          <a:solidFill>
                            <a:schemeClr val="bg1"/>
                          </a:solidFill>
                          <a:latin typeface="微軟正黑體" panose="020B0604030504040204" pitchFamily="34" charset="-120"/>
                          <a:ea typeface="微軟正黑體" panose="020B0604030504040204" pitchFamily="34" charset="-120"/>
                          <a:cs typeface="Calibri" pitchFamily="34" charset="0"/>
                        </a:rPr>
                        <a:t>實習重點</a:t>
                      </a:r>
                    </a:p>
                  </a:txBody>
                  <a:tcPr marL="100965" marR="100965" marT="50483" marB="5048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rgbClr val="006666"/>
                    </a:solidFill>
                  </a:tcPr>
                </a:tc>
                <a:tc>
                  <a:txBody>
                    <a:bodyPr/>
                    <a:lstStyle/>
                    <a:p>
                      <a:pPr algn="ctr"/>
                      <a:r>
                        <a:rPr lang="zh-TW" altLang="en-US" sz="2000" dirty="0">
                          <a:solidFill>
                            <a:schemeClr val="bg1"/>
                          </a:solidFill>
                          <a:latin typeface="微軟正黑體" panose="020B0604030504040204" pitchFamily="34" charset="-120"/>
                          <a:ea typeface="微軟正黑體" panose="020B0604030504040204" pitchFamily="34" charset="-120"/>
                          <a:cs typeface="Calibri" pitchFamily="34" charset="0"/>
                        </a:rPr>
                        <a:t>實習內容</a:t>
                      </a:r>
                    </a:p>
                  </a:txBody>
                  <a:tcPr marL="100965" marR="100965" marT="50483" marB="5048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rgbClr val="006666"/>
                    </a:solidFill>
                  </a:tcPr>
                </a:tc>
                <a:tc>
                  <a:txBody>
                    <a:bodyPr/>
                    <a:lstStyle/>
                    <a:p>
                      <a:pPr algn="ctr"/>
                      <a:r>
                        <a:rPr lang="zh-TW" altLang="en-US" sz="2000" dirty="0">
                          <a:solidFill>
                            <a:schemeClr val="bg1"/>
                          </a:solidFill>
                          <a:latin typeface="微軟正黑體" panose="020B0604030504040204" pitchFamily="34" charset="-120"/>
                          <a:ea typeface="微軟正黑體" panose="020B0604030504040204" pitchFamily="34" charset="-120"/>
                          <a:cs typeface="Calibri" pitchFamily="34" charset="0"/>
                        </a:rPr>
                        <a:t>訓練考核</a:t>
                      </a:r>
                    </a:p>
                  </a:txBody>
                  <a:tcPr marL="100965" marR="100965" marT="50483" marB="50483"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969738">
                <a:tc rowSpan="2">
                  <a:txBody>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cs typeface="Calibri" pitchFamily="34" charset="0"/>
                        </a:rPr>
                        <a:t>第一週</a:t>
                      </a:r>
                    </a:p>
                  </a:txBody>
                  <a:tcPr marL="100965" marR="100965" marT="50483" marB="50483"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a:txBody>
                    <a:bodyPr/>
                    <a:lstStyle/>
                    <a:p>
                      <a:pPr marL="0" lvl="1" indent="0" algn="ctr" defTabSz="914189">
                        <a:lnSpc>
                          <a:spcPts val="2600"/>
                        </a:lnSpc>
                      </a:pPr>
                      <a:r>
                        <a:rPr lang="zh-TW" altLang="en-US" sz="1800" b="1" dirty="0">
                          <a:solidFill>
                            <a:srgbClr val="0000FF"/>
                          </a:solidFill>
                          <a:latin typeface="微軟正黑體" panose="020B0604030504040204" pitchFamily="34" charset="-120"/>
                          <a:ea typeface="微軟正黑體" panose="020B0604030504040204" pitchFamily="34" charset="-120"/>
                          <a:cs typeface="Calibri" pitchFamily="34" charset="0"/>
                          <a:sym typeface="Webdings" pitchFamily="18" charset="2"/>
                        </a:rPr>
                        <a:t>環境介紹</a:t>
                      </a:r>
                      <a:endParaRPr lang="en-US" altLang="zh-TW" sz="1800" b="1" dirty="0">
                        <a:solidFill>
                          <a:srgbClr val="0000FF"/>
                        </a:solidFill>
                        <a:latin typeface="微軟正黑體" panose="020B0604030504040204" pitchFamily="34" charset="-120"/>
                        <a:ea typeface="微軟正黑體" panose="020B0604030504040204" pitchFamily="34" charset="-120"/>
                        <a:cs typeface="Calibri" pitchFamily="34" charset="0"/>
                        <a:sym typeface="Webdings" pitchFamily="18" charset="2"/>
                      </a:endParaRPr>
                    </a:p>
                    <a:p>
                      <a:pPr marL="0" lvl="1" indent="0" algn="ctr" defTabSz="914189">
                        <a:lnSpc>
                          <a:spcPts val="2600"/>
                        </a:lnSpc>
                      </a:pPr>
                      <a:r>
                        <a:rPr lang="zh-TW" altLang="en-US" sz="1800" b="1" dirty="0">
                          <a:solidFill>
                            <a:srgbClr val="0000FF"/>
                          </a:solidFill>
                          <a:latin typeface="微軟正黑體" panose="020B0604030504040204" pitchFamily="34" charset="-120"/>
                          <a:ea typeface="微軟正黑體" panose="020B0604030504040204" pitchFamily="34" charset="-120"/>
                          <a:cs typeface="Calibri" pitchFamily="34" charset="0"/>
                          <a:sym typeface="Webdings" pitchFamily="18" charset="2"/>
                        </a:rPr>
                        <a:t>系統畫面</a:t>
                      </a:r>
                      <a:endParaRPr lang="en-US" altLang="zh-TW" sz="1800" b="1" dirty="0">
                        <a:solidFill>
                          <a:srgbClr val="0000FF"/>
                        </a:solidFill>
                        <a:latin typeface="微軟正黑體" panose="020B0604030504040204" pitchFamily="34" charset="-120"/>
                        <a:ea typeface="微軟正黑體" panose="020B0604030504040204" pitchFamily="34" charset="-120"/>
                        <a:cs typeface="Calibri" pitchFamily="34" charset="0"/>
                        <a:sym typeface="Webdings" pitchFamily="18" charset="2"/>
                      </a:endParaRPr>
                    </a:p>
                  </a:txBody>
                  <a:tcPr marL="100965" marR="100965" marT="50483" marB="5048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a:txBody>
                    <a:bodyPr/>
                    <a:lstStyle/>
                    <a:p>
                      <a:pPr marL="0" lvl="1" indent="0" defTabSz="914189">
                        <a:lnSpc>
                          <a:spcPts val="2600"/>
                        </a:lnSpc>
                        <a:buFontTx/>
                        <a:buNone/>
                      </a:pPr>
                      <a:r>
                        <a:rPr lang="en-US" altLang="zh-TW" sz="1800" dirty="0">
                          <a:latin typeface="微軟正黑體" panose="020B0604030504040204" pitchFamily="34" charset="-120"/>
                          <a:ea typeface="微軟正黑體" panose="020B0604030504040204" pitchFamily="34" charset="-120"/>
                          <a:cs typeface="Calibri" pitchFamily="34" charset="0"/>
                        </a:rPr>
                        <a:t>1.</a:t>
                      </a:r>
                      <a:r>
                        <a:rPr lang="zh-TW" altLang="en-US" sz="1800" dirty="0">
                          <a:latin typeface="微軟正黑體" panose="020B0604030504040204" pitchFamily="34" charset="-120"/>
                          <a:ea typeface="微軟正黑體" panose="020B0604030504040204" pitchFamily="34" charset="-120"/>
                          <a:cs typeface="Calibri" pitchFamily="34" charset="0"/>
                        </a:rPr>
                        <a:t>客服環境介紹</a:t>
                      </a:r>
                      <a:endParaRPr lang="en-US" altLang="zh-TW" sz="1800" dirty="0">
                        <a:latin typeface="微軟正黑體" panose="020B0604030504040204" pitchFamily="34" charset="-120"/>
                        <a:ea typeface="微軟正黑體" panose="020B0604030504040204" pitchFamily="34" charset="-120"/>
                        <a:cs typeface="Calibri" pitchFamily="34" charset="0"/>
                      </a:endParaRPr>
                    </a:p>
                    <a:p>
                      <a:pPr marL="0" lvl="1" indent="0" defTabSz="914189">
                        <a:lnSpc>
                          <a:spcPts val="2600"/>
                        </a:lnSpc>
                        <a:buFontTx/>
                        <a:buNone/>
                      </a:pPr>
                      <a:r>
                        <a:rPr lang="en-US" altLang="zh-TW" sz="1800" dirty="0">
                          <a:latin typeface="微軟正黑體" panose="020B0604030504040204" pitchFamily="34" charset="-120"/>
                          <a:ea typeface="微軟正黑體" panose="020B0604030504040204" pitchFamily="34" charset="-120"/>
                          <a:cs typeface="Calibri" pitchFamily="34" charset="0"/>
                        </a:rPr>
                        <a:t>2.</a:t>
                      </a:r>
                      <a:r>
                        <a:rPr lang="zh-TW" altLang="en-US" sz="1800" dirty="0">
                          <a:latin typeface="微軟正黑體" panose="020B0604030504040204" pitchFamily="34" charset="-120"/>
                          <a:ea typeface="微軟正黑體" panose="020B0604030504040204" pitchFamily="34" charset="-120"/>
                          <a:cs typeface="Calibri" pitchFamily="34" charset="0"/>
                        </a:rPr>
                        <a:t>值機系統介紹</a:t>
                      </a:r>
                      <a:endParaRPr lang="en-US" altLang="zh-TW" sz="1800" dirty="0">
                        <a:latin typeface="微軟正黑體" panose="020B0604030504040204" pitchFamily="34" charset="-120"/>
                        <a:ea typeface="微軟正黑體" panose="020B0604030504040204" pitchFamily="34" charset="-120"/>
                        <a:cs typeface="Calibri" pitchFamily="34" charset="0"/>
                      </a:endParaRPr>
                    </a:p>
                  </a:txBody>
                  <a:tcPr marL="100965" marR="100965" marT="50483" marB="5048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rowSpan="2">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Calibri" pitchFamily="34" charset="0"/>
                        </a:rPr>
                        <a:t>作業品質檢測</a:t>
                      </a:r>
                      <a:endParaRPr lang="en-US" altLang="zh-TW" sz="1800" kern="1200" dirty="0">
                        <a:solidFill>
                          <a:schemeClr val="dk1"/>
                        </a:solidFill>
                        <a:latin typeface="微軟正黑體" panose="020B0604030504040204" pitchFamily="34" charset="-120"/>
                        <a:ea typeface="微軟正黑體" panose="020B0604030504040204" pitchFamily="34" charset="-120"/>
                        <a:cs typeface="Calibri" pitchFamily="34" charset="0"/>
                      </a:endParaRPr>
                    </a:p>
                  </a:txBody>
                  <a:tcPr marL="100965" marR="100965" marT="50483" marB="50483" anchor="ctr">
                    <a:lnL w="381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extLst>
                  <a:ext uri="{0D108BD9-81ED-4DB2-BD59-A6C34878D82A}">
                    <a16:rowId xmlns:a16="http://schemas.microsoft.com/office/drawing/2014/main" val="10001"/>
                  </a:ext>
                </a:extLst>
              </a:tr>
              <a:tr h="1154202">
                <a:tc vMerge="1">
                  <a:txBody>
                    <a:bodyPr/>
                    <a:lstStyle/>
                    <a:p>
                      <a:pPr algn="ctr"/>
                      <a:endParaRPr lang="zh-TW" altLang="en-US" sz="1600" b="1" dirty="0">
                        <a:solidFill>
                          <a:schemeClr val="tx1"/>
                        </a:solidFill>
                        <a:latin typeface="微軟正黑體" panose="020B0604030504040204" pitchFamily="34" charset="-120"/>
                        <a:ea typeface="微軟正黑體" panose="020B0604030504040204" pitchFamily="34" charset="-120"/>
                        <a:cs typeface="Calibri" pitchFamily="34" charset="0"/>
                      </a:endParaRPr>
                    </a:p>
                  </a:txBody>
                  <a:tcPr anchor="ctr">
                    <a:lnL w="12700" cmpd="sng">
                      <a:noFill/>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a:txBody>
                    <a:bodyPr/>
                    <a:lstStyle/>
                    <a:p>
                      <a:pPr marL="742510" marR="0" lvl="1" indent="-742510" algn="ctr" defTabSz="914189" rtl="0" eaLnBrk="1" fontAlgn="auto" latinLnBrk="0" hangingPunct="1">
                        <a:lnSpc>
                          <a:spcPts val="2600"/>
                        </a:lnSpc>
                        <a:spcBef>
                          <a:spcPts val="0"/>
                        </a:spcBef>
                        <a:spcAft>
                          <a:spcPts val="0"/>
                        </a:spcAft>
                        <a:buClrTx/>
                        <a:buSzTx/>
                        <a:buFontTx/>
                        <a:buNone/>
                        <a:tabLst/>
                        <a:defRPr/>
                      </a:pPr>
                      <a:r>
                        <a:rPr lang="zh-TW" altLang="en-US" sz="1800" b="1" dirty="0">
                          <a:solidFill>
                            <a:srgbClr val="0000FF"/>
                          </a:solidFill>
                          <a:latin typeface="微軟正黑體" panose="020B0604030504040204" pitchFamily="34" charset="-120"/>
                          <a:ea typeface="微軟正黑體" panose="020B0604030504040204" pitchFamily="34" charset="-120"/>
                          <a:cs typeface="Calibri" pitchFamily="34" charset="0"/>
                          <a:sym typeface="Webdings" pitchFamily="18" charset="2"/>
                        </a:rPr>
                        <a:t>業務手冊</a:t>
                      </a:r>
                      <a:endParaRPr lang="en-US" altLang="zh-TW" sz="1800" b="1" dirty="0">
                        <a:solidFill>
                          <a:srgbClr val="0000FF"/>
                        </a:solidFill>
                        <a:latin typeface="微軟正黑體" panose="020B0604030504040204" pitchFamily="34" charset="-120"/>
                        <a:ea typeface="微軟正黑體" panose="020B0604030504040204" pitchFamily="34" charset="-120"/>
                        <a:cs typeface="Calibri" pitchFamily="34" charset="0"/>
                        <a:sym typeface="Webdings" pitchFamily="18" charset="2"/>
                      </a:endParaRPr>
                    </a:p>
                    <a:p>
                      <a:pPr marL="742510" marR="0" lvl="1" indent="-742510" algn="ctr" defTabSz="914189" rtl="0" eaLnBrk="1" fontAlgn="auto" latinLnBrk="0" hangingPunct="1">
                        <a:lnSpc>
                          <a:spcPts val="2600"/>
                        </a:lnSpc>
                        <a:spcBef>
                          <a:spcPts val="0"/>
                        </a:spcBef>
                        <a:spcAft>
                          <a:spcPts val="0"/>
                        </a:spcAft>
                        <a:buClrTx/>
                        <a:buSzTx/>
                        <a:buFontTx/>
                        <a:buNone/>
                        <a:tabLst/>
                        <a:defRPr/>
                      </a:pPr>
                      <a:r>
                        <a:rPr lang="zh-TW" altLang="en-US" sz="1800" b="1" dirty="0">
                          <a:solidFill>
                            <a:srgbClr val="0000FF"/>
                          </a:solidFill>
                          <a:latin typeface="微軟正黑體" panose="020B0604030504040204" pitchFamily="34" charset="-120"/>
                          <a:ea typeface="微軟正黑體" panose="020B0604030504040204" pitchFamily="34" charset="-120"/>
                          <a:cs typeface="Calibri" pitchFamily="34" charset="0"/>
                        </a:rPr>
                        <a:t>帳務作業</a:t>
                      </a:r>
                      <a:endParaRPr lang="en-US" altLang="zh-TW" sz="1800" b="1" dirty="0">
                        <a:solidFill>
                          <a:srgbClr val="0000FF"/>
                        </a:solidFill>
                        <a:latin typeface="微軟正黑體" panose="020B0604030504040204" pitchFamily="34" charset="-120"/>
                        <a:ea typeface="微軟正黑體" panose="020B0604030504040204" pitchFamily="34" charset="-120"/>
                        <a:cs typeface="Calibri" pitchFamily="34" charset="0"/>
                      </a:endParaRPr>
                    </a:p>
                    <a:p>
                      <a:pPr marL="742510" marR="0" lvl="1" indent="-742510" algn="ctr" defTabSz="914189" rtl="0" eaLnBrk="1" fontAlgn="auto" latinLnBrk="0" hangingPunct="1">
                        <a:lnSpc>
                          <a:spcPts val="2600"/>
                        </a:lnSpc>
                        <a:spcBef>
                          <a:spcPts val="0"/>
                        </a:spcBef>
                        <a:spcAft>
                          <a:spcPts val="0"/>
                        </a:spcAft>
                        <a:buClrTx/>
                        <a:buSzTx/>
                        <a:buFontTx/>
                        <a:buNone/>
                        <a:tabLst/>
                        <a:defRPr/>
                      </a:pPr>
                      <a:r>
                        <a:rPr lang="zh-TW" altLang="en-US" sz="1800" b="1" dirty="0">
                          <a:solidFill>
                            <a:srgbClr val="0000FF"/>
                          </a:solidFill>
                          <a:latin typeface="微軟正黑體" panose="020B0604030504040204" pitchFamily="34" charset="-120"/>
                          <a:ea typeface="微軟正黑體" panose="020B0604030504040204" pitchFamily="34" charset="-120"/>
                          <a:cs typeface="Calibri" pitchFamily="34" charset="0"/>
                          <a:sym typeface="Webdings" pitchFamily="18" charset="2"/>
                        </a:rPr>
                        <a:t>銀行業務</a:t>
                      </a:r>
                      <a:endParaRPr lang="en-US" altLang="zh-TW" sz="1800" b="1" dirty="0">
                        <a:solidFill>
                          <a:srgbClr val="0000FF"/>
                        </a:solidFill>
                        <a:latin typeface="微軟正黑體" panose="020B0604030504040204" pitchFamily="34" charset="-120"/>
                        <a:ea typeface="微軟正黑體" panose="020B0604030504040204" pitchFamily="34" charset="-120"/>
                        <a:cs typeface="Calibri" pitchFamily="34" charset="0"/>
                        <a:sym typeface="Webdings" pitchFamily="18" charset="2"/>
                      </a:endParaRPr>
                    </a:p>
                    <a:p>
                      <a:pPr marL="742510" marR="0" lvl="1" indent="-742510" algn="ctr" defTabSz="914189" rtl="0" eaLnBrk="1" fontAlgn="auto" latinLnBrk="0" hangingPunct="1">
                        <a:lnSpc>
                          <a:spcPts val="2600"/>
                        </a:lnSpc>
                        <a:spcBef>
                          <a:spcPts val="0"/>
                        </a:spcBef>
                        <a:spcAft>
                          <a:spcPts val="0"/>
                        </a:spcAft>
                        <a:buClrTx/>
                        <a:buSzTx/>
                        <a:buFontTx/>
                        <a:buNone/>
                        <a:tabLst/>
                        <a:defRPr/>
                      </a:pPr>
                      <a:r>
                        <a:rPr lang="zh-TW" altLang="en-US" sz="1800" b="1" dirty="0">
                          <a:solidFill>
                            <a:srgbClr val="0000FF"/>
                          </a:solidFill>
                          <a:latin typeface="微軟正黑體" panose="020B0604030504040204" pitchFamily="34" charset="-120"/>
                          <a:ea typeface="微軟正黑體" panose="020B0604030504040204" pitchFamily="34" charset="-120"/>
                          <a:cs typeface="Calibri" pitchFamily="34" charset="0"/>
                          <a:sym typeface="Webdings" pitchFamily="18" charset="2"/>
                        </a:rPr>
                        <a:t>電話禮儀</a:t>
                      </a:r>
                      <a:endParaRPr lang="en-US" altLang="zh-TW" sz="1800" b="1" dirty="0">
                        <a:solidFill>
                          <a:srgbClr val="0000FF"/>
                        </a:solidFill>
                        <a:latin typeface="微軟正黑體" panose="020B0604030504040204" pitchFamily="34" charset="-120"/>
                        <a:ea typeface="微軟正黑體" panose="020B0604030504040204" pitchFamily="34" charset="-120"/>
                        <a:cs typeface="Calibri" pitchFamily="34" charset="0"/>
                        <a:sym typeface="Webdings" pitchFamily="18" charset="2"/>
                      </a:endParaRPr>
                    </a:p>
                  </a:txBody>
                  <a:tcPr marL="100965" marR="100965" marT="50483" marB="5048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a:txBody>
                    <a:bodyPr/>
                    <a:lstStyle/>
                    <a:p>
                      <a:pPr marL="742510" marR="0" lvl="1" indent="-742510" algn="l" defTabSz="914189" rtl="0" eaLnBrk="1" fontAlgn="auto" latinLnBrk="0" hangingPunct="1">
                        <a:lnSpc>
                          <a:spcPts val="26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cs typeface="Calibri" pitchFamily="34" charset="0"/>
                        </a:rPr>
                        <a:t>1.</a:t>
                      </a:r>
                      <a:r>
                        <a:rPr lang="zh-TW" altLang="en-US" sz="1800" dirty="0">
                          <a:latin typeface="微軟正黑體" panose="020B0604030504040204" pitchFamily="34" charset="-120"/>
                          <a:ea typeface="微軟正黑體" panose="020B0604030504040204" pitchFamily="34" charset="-120"/>
                          <a:cs typeface="Calibri" pitchFamily="34" charset="0"/>
                        </a:rPr>
                        <a:t>各項作業手冊介紹</a:t>
                      </a:r>
                      <a:endParaRPr lang="en-US" altLang="zh-TW" sz="1800" dirty="0">
                        <a:latin typeface="微軟正黑體" panose="020B0604030504040204" pitchFamily="34" charset="-120"/>
                        <a:ea typeface="微軟正黑體" panose="020B0604030504040204" pitchFamily="34" charset="-120"/>
                        <a:cs typeface="Calibri" pitchFamily="34" charset="0"/>
                      </a:endParaRPr>
                    </a:p>
                    <a:p>
                      <a:pPr marL="0" marR="0" lvl="1" indent="0" algn="l" defTabSz="914189" rtl="0" eaLnBrk="1" fontAlgn="auto" latinLnBrk="0" hangingPunct="1">
                        <a:lnSpc>
                          <a:spcPts val="26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cs typeface="Calibri" pitchFamily="34" charset="0"/>
                        </a:rPr>
                        <a:t>2.</a:t>
                      </a:r>
                      <a:r>
                        <a:rPr lang="zh-TW" altLang="en-US" sz="1800" dirty="0">
                          <a:latin typeface="微軟正黑體" panose="020B0604030504040204" pitchFamily="34" charset="-120"/>
                          <a:ea typeface="微軟正黑體" panose="020B0604030504040204" pitchFamily="34" charset="-120"/>
                          <a:cs typeface="Calibri" pitchFamily="34" charset="0"/>
                        </a:rPr>
                        <a:t>簡單信用卡帳務介紹</a:t>
                      </a:r>
                      <a:endParaRPr lang="en-US" altLang="zh-TW" sz="1800" dirty="0">
                        <a:latin typeface="微軟正黑體" panose="020B0604030504040204" pitchFamily="34" charset="-120"/>
                        <a:ea typeface="微軟正黑體" panose="020B0604030504040204" pitchFamily="34" charset="-120"/>
                        <a:cs typeface="Calibri" pitchFamily="34" charset="0"/>
                      </a:endParaRPr>
                    </a:p>
                    <a:p>
                      <a:pPr marL="0" marR="0" lvl="1" indent="0" algn="l" defTabSz="914189" rtl="0" eaLnBrk="1" fontAlgn="auto" latinLnBrk="0" hangingPunct="1">
                        <a:lnSpc>
                          <a:spcPts val="26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cs typeface="Calibri" pitchFamily="34" charset="0"/>
                        </a:rPr>
                        <a:t>3.</a:t>
                      </a:r>
                      <a:r>
                        <a:rPr lang="zh-TW" altLang="en-US" sz="1800" dirty="0">
                          <a:latin typeface="微軟正黑體" panose="020B0604030504040204" pitchFamily="34" charset="-120"/>
                          <a:ea typeface="微軟正黑體" panose="020B0604030504040204" pitchFamily="34" charset="-120"/>
                          <a:cs typeface="Calibri" pitchFamily="34" charset="0"/>
                        </a:rPr>
                        <a:t>基礎銀行業務概論</a:t>
                      </a:r>
                      <a:endParaRPr lang="en-US" altLang="zh-TW" sz="1800" dirty="0">
                        <a:latin typeface="微軟正黑體" panose="020B0604030504040204" pitchFamily="34" charset="-120"/>
                        <a:ea typeface="微軟正黑體" panose="020B0604030504040204" pitchFamily="34" charset="-120"/>
                        <a:cs typeface="Calibri" pitchFamily="34" charset="0"/>
                      </a:endParaRPr>
                    </a:p>
                    <a:p>
                      <a:pPr marL="0" marR="0" lvl="1" indent="0" algn="l" defTabSz="914189" rtl="0" eaLnBrk="1" fontAlgn="auto" latinLnBrk="0" hangingPunct="1">
                        <a:lnSpc>
                          <a:spcPts val="2600"/>
                        </a:lnSpc>
                        <a:spcBef>
                          <a:spcPts val="0"/>
                        </a:spcBef>
                        <a:spcAft>
                          <a:spcPts val="0"/>
                        </a:spcAft>
                        <a:buClrTx/>
                        <a:buSzTx/>
                        <a:buFontTx/>
                        <a:buNone/>
                        <a:tabLst/>
                        <a:defRPr/>
                      </a:pPr>
                      <a:r>
                        <a:rPr lang="en-US" altLang="zh-TW" sz="1800" dirty="0">
                          <a:latin typeface="微軟正黑體" panose="020B0604030504040204" pitchFamily="34" charset="-120"/>
                          <a:ea typeface="微軟正黑體" panose="020B0604030504040204" pitchFamily="34" charset="-120"/>
                          <a:cs typeface="Calibri" pitchFamily="34" charset="0"/>
                        </a:rPr>
                        <a:t>4.</a:t>
                      </a:r>
                      <a:r>
                        <a:rPr lang="zh-TW" altLang="en-US" sz="1800" dirty="0">
                          <a:latin typeface="微軟正黑體" panose="020B0604030504040204" pitchFamily="34" charset="-120"/>
                          <a:ea typeface="微軟正黑體" panose="020B0604030504040204" pitchFamily="34" charset="-120"/>
                          <a:cs typeface="Calibri" pitchFamily="34" charset="0"/>
                        </a:rPr>
                        <a:t>電話禮儀與</a:t>
                      </a:r>
                      <a:r>
                        <a:rPr lang="zh-TW" altLang="en-US" sz="1800" dirty="0">
                          <a:latin typeface="微軟正黑體" panose="020B0604030504040204" pitchFamily="34" charset="-120"/>
                          <a:ea typeface="微軟正黑體" panose="020B0604030504040204" pitchFamily="34" charset="-120"/>
                          <a:cs typeface="Calibri" pitchFamily="34" charset="0"/>
                          <a:sym typeface="Webdings" pitchFamily="18" charset="2"/>
                        </a:rPr>
                        <a:t>話術應對演練</a:t>
                      </a:r>
                      <a:endParaRPr lang="zh-TW" altLang="en-US" sz="1800" dirty="0">
                        <a:latin typeface="微軟正黑體" panose="020B0604030504040204" pitchFamily="34" charset="-120"/>
                        <a:ea typeface="微軟正黑體" panose="020B0604030504040204" pitchFamily="34" charset="-120"/>
                        <a:cs typeface="Calibri" pitchFamily="34" charset="0"/>
                      </a:endParaRPr>
                    </a:p>
                  </a:txBody>
                  <a:tcPr marL="100965" marR="100965" marT="50483" marB="5048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vMerge="1">
                  <a:txBody>
                    <a:bodyPr/>
                    <a:lstStyle/>
                    <a:p>
                      <a:endParaRPr dirty="0"/>
                    </a:p>
                  </a:txBody>
                  <a:tcPr marL="100965" marR="100965" marT="50483" marB="50483" anchor="ctr">
                    <a:lnL w="381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extLst>
                  <a:ext uri="{0D108BD9-81ED-4DB2-BD59-A6C34878D82A}">
                    <a16:rowId xmlns:a16="http://schemas.microsoft.com/office/drawing/2014/main" val="10002"/>
                  </a:ext>
                </a:extLst>
              </a:tr>
              <a:tr h="1154202">
                <a:tc>
                  <a:txBody>
                    <a:bodyPr/>
                    <a:lstStyle/>
                    <a:p>
                      <a:pPr algn="ctr"/>
                      <a:r>
                        <a:rPr lang="zh-TW" altLang="en-US" sz="1800" b="1" dirty="0">
                          <a:solidFill>
                            <a:schemeClr val="tx1"/>
                          </a:solidFill>
                          <a:latin typeface="微軟正黑體" panose="020B0604030504040204" pitchFamily="34" charset="-120"/>
                          <a:ea typeface="微軟正黑體" panose="020B0604030504040204" pitchFamily="34" charset="-120"/>
                          <a:cs typeface="Calibri" pitchFamily="34" charset="0"/>
                        </a:rPr>
                        <a:t>第二週</a:t>
                      </a:r>
                    </a:p>
                  </a:txBody>
                  <a:tcPr marL="100965" marR="100965" marT="50483" marB="50483" anchor="ctr">
                    <a:lnL w="12700" cmpd="sng">
                      <a:noFill/>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a:txBody>
                    <a:bodyPr/>
                    <a:lstStyle/>
                    <a:p>
                      <a:pPr marL="0" lvl="1" indent="0" algn="ctr" defTabSz="914189">
                        <a:lnSpc>
                          <a:spcPts val="2600"/>
                        </a:lnSpc>
                      </a:pPr>
                      <a:r>
                        <a:rPr lang="zh-TW" altLang="en-US" sz="1800" b="1" dirty="0">
                          <a:solidFill>
                            <a:srgbClr val="0000FF"/>
                          </a:solidFill>
                          <a:latin typeface="微軟正黑體" panose="020B0604030504040204" pitchFamily="34" charset="-120"/>
                          <a:ea typeface="微軟正黑體" panose="020B0604030504040204" pitchFamily="34" charset="-120"/>
                          <a:cs typeface="Calibri" pitchFamily="34" charset="0"/>
                        </a:rPr>
                        <a:t>實習演練</a:t>
                      </a:r>
                    </a:p>
                  </a:txBody>
                  <a:tcPr marL="100965" marR="100965" marT="50483" marB="5048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a:txBody>
                    <a:bodyPr/>
                    <a:lstStyle/>
                    <a:p>
                      <a:pPr marL="0" lvl="1" indent="0" defTabSz="914189">
                        <a:lnSpc>
                          <a:spcPts val="2600"/>
                        </a:lnSpc>
                      </a:pPr>
                      <a:r>
                        <a:rPr lang="en-US" altLang="zh-TW" sz="1800" dirty="0">
                          <a:latin typeface="微軟正黑體" panose="020B0604030504040204" pitchFamily="34" charset="-120"/>
                          <a:ea typeface="微軟正黑體" panose="020B0604030504040204" pitchFamily="34" charset="-120"/>
                          <a:cs typeface="Calibri" pitchFamily="34" charset="0"/>
                        </a:rPr>
                        <a:t>1.</a:t>
                      </a:r>
                      <a:r>
                        <a:rPr lang="zh-TW" altLang="en-US" sz="1800" dirty="0">
                          <a:latin typeface="微軟正黑體" panose="020B0604030504040204" pitchFamily="34" charset="-120"/>
                          <a:ea typeface="微軟正黑體" panose="020B0604030504040204" pitchFamily="34" charset="-120"/>
                          <a:cs typeface="Calibri" pitchFamily="34" charset="0"/>
                        </a:rPr>
                        <a:t>各項表單實作</a:t>
                      </a:r>
                      <a:endParaRPr lang="en-US" altLang="zh-TW" sz="1800" dirty="0">
                        <a:latin typeface="微軟正黑體" panose="020B0604030504040204" pitchFamily="34" charset="-120"/>
                        <a:ea typeface="微軟正黑體" panose="020B0604030504040204" pitchFamily="34" charset="-120"/>
                        <a:cs typeface="Calibri" pitchFamily="34" charset="0"/>
                      </a:endParaRPr>
                    </a:p>
                    <a:p>
                      <a:pPr marL="0" lvl="1" indent="0" defTabSz="914189">
                        <a:lnSpc>
                          <a:spcPts val="2600"/>
                        </a:lnSpc>
                      </a:pPr>
                      <a:r>
                        <a:rPr lang="en-US" altLang="zh-TW" sz="1800" dirty="0">
                          <a:latin typeface="微軟正黑體" panose="020B0604030504040204" pitchFamily="34" charset="-120"/>
                          <a:ea typeface="微軟正黑體" panose="020B0604030504040204" pitchFamily="34" charset="-120"/>
                          <a:cs typeface="Calibri" pitchFamily="34" charset="0"/>
                        </a:rPr>
                        <a:t>2.</a:t>
                      </a:r>
                      <a:r>
                        <a:rPr lang="zh-TW" altLang="en-US" sz="1800" dirty="0">
                          <a:latin typeface="微軟正黑體" panose="020B0604030504040204" pitchFamily="34" charset="-120"/>
                          <a:ea typeface="微軟正黑體" panose="020B0604030504040204" pitchFamily="34" charset="-120"/>
                          <a:cs typeface="Calibri" pitchFamily="34" charset="0"/>
                        </a:rPr>
                        <a:t>實習研討</a:t>
                      </a:r>
                      <a:endParaRPr lang="en-US" altLang="zh-TW" sz="1800" dirty="0">
                        <a:latin typeface="微軟正黑體" panose="020B0604030504040204" pitchFamily="34" charset="-120"/>
                        <a:ea typeface="微軟正黑體" panose="020B0604030504040204" pitchFamily="34" charset="-120"/>
                        <a:cs typeface="Calibri" pitchFamily="34" charset="0"/>
                      </a:endParaRPr>
                    </a:p>
                    <a:p>
                      <a:pPr marL="0" lvl="1" indent="0" defTabSz="914189">
                        <a:lnSpc>
                          <a:spcPts val="2600"/>
                        </a:lnSpc>
                      </a:pPr>
                      <a:r>
                        <a:rPr lang="en-US" altLang="zh-TW" sz="1800" dirty="0">
                          <a:latin typeface="微軟正黑體" panose="020B0604030504040204" pitchFamily="34" charset="-120"/>
                          <a:ea typeface="微軟正黑體" panose="020B0604030504040204" pitchFamily="34" charset="-120"/>
                          <a:cs typeface="Calibri" pitchFamily="34" charset="0"/>
                        </a:rPr>
                        <a:t>3.</a:t>
                      </a:r>
                      <a:r>
                        <a:rPr lang="zh-TW" altLang="en-US" sz="1800" dirty="0">
                          <a:latin typeface="微軟正黑體" panose="020B0604030504040204" pitchFamily="34" charset="-120"/>
                          <a:ea typeface="微軟正黑體" panose="020B0604030504040204" pitchFamily="34" charset="-120"/>
                          <a:cs typeface="Calibri" pitchFamily="34" charset="0"/>
                        </a:rPr>
                        <a:t>案例分享回饋</a:t>
                      </a:r>
                      <a:endParaRPr lang="en-US" altLang="zh-TW" sz="1800" dirty="0">
                        <a:latin typeface="微軟正黑體" panose="020B0604030504040204" pitchFamily="34" charset="-120"/>
                        <a:ea typeface="微軟正黑體" panose="020B0604030504040204" pitchFamily="34" charset="-120"/>
                        <a:cs typeface="Calibri" pitchFamily="34" charset="0"/>
                      </a:endParaRPr>
                    </a:p>
                    <a:p>
                      <a:pPr marL="0" lvl="1" indent="0" defTabSz="914189">
                        <a:lnSpc>
                          <a:spcPts val="2600"/>
                        </a:lnSpc>
                      </a:pPr>
                      <a:r>
                        <a:rPr lang="en-US" altLang="zh-TW" sz="1800" dirty="0">
                          <a:latin typeface="微軟正黑體" panose="020B0604030504040204" pitchFamily="34" charset="-120"/>
                          <a:ea typeface="微軟正黑體" panose="020B0604030504040204" pitchFamily="34" charset="-120"/>
                          <a:cs typeface="Calibri" pitchFamily="34" charset="0"/>
                        </a:rPr>
                        <a:t>4.</a:t>
                      </a:r>
                      <a:r>
                        <a:rPr lang="zh-TW" altLang="en-US" sz="1800" dirty="0">
                          <a:latin typeface="微軟正黑體" panose="020B0604030504040204" pitchFamily="34" charset="-120"/>
                          <a:ea typeface="微軟正黑體" panose="020B0604030504040204" pitchFamily="34" charset="-120"/>
                          <a:cs typeface="Calibri" pitchFamily="34" charset="0"/>
                        </a:rPr>
                        <a:t>基本電話接聽應對服務</a:t>
                      </a:r>
                      <a:endParaRPr lang="en-US" altLang="zh-TW" sz="1800" dirty="0">
                        <a:latin typeface="微軟正黑體" panose="020B0604030504040204" pitchFamily="34" charset="-120"/>
                        <a:ea typeface="微軟正黑體" panose="020B0604030504040204" pitchFamily="34" charset="-120"/>
                        <a:cs typeface="Calibri" pitchFamily="34" charset="0"/>
                      </a:endParaRPr>
                    </a:p>
                  </a:txBody>
                  <a:tcPr marL="100965" marR="100965" marT="50483" marB="50483"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a:txBody>
                    <a:bodyPr/>
                    <a:lstStyle/>
                    <a:p>
                      <a:pPr marL="0" marR="0" lvl="1" indent="0" algn="l" defTabSz="914400" rtl="0" eaLnBrk="1" fontAlgn="auto" latinLnBrk="0" hangingPunct="1">
                        <a:lnSpc>
                          <a:spcPts val="2600"/>
                        </a:lnSpc>
                        <a:spcBef>
                          <a:spcPts val="0"/>
                        </a:spcBef>
                        <a:spcAft>
                          <a:spcPts val="0"/>
                        </a:spcAft>
                        <a:buClrTx/>
                        <a:buSzTx/>
                        <a:buFontTx/>
                        <a:buNone/>
                        <a:tabLst/>
                        <a:defRPr/>
                      </a:pPr>
                      <a:r>
                        <a:rPr lang="en-US" altLang="zh-TW" sz="1800" kern="1200" dirty="0">
                          <a:solidFill>
                            <a:schemeClr val="dk1"/>
                          </a:solidFill>
                          <a:latin typeface="微軟正黑體" panose="020B0604030504040204" pitchFamily="34" charset="-120"/>
                          <a:ea typeface="微軟正黑體" panose="020B0604030504040204" pitchFamily="34" charset="-120"/>
                          <a:cs typeface="Calibri" pitchFamily="34" charset="0"/>
                        </a:rPr>
                        <a:t>1.</a:t>
                      </a:r>
                      <a:r>
                        <a:rPr lang="zh-TW" altLang="en-US" sz="1800" kern="1200" dirty="0">
                          <a:solidFill>
                            <a:schemeClr val="dk1"/>
                          </a:solidFill>
                          <a:latin typeface="微軟正黑體" panose="020B0604030504040204" pitchFamily="34" charset="-120"/>
                          <a:ea typeface="微軟正黑體" panose="020B0604030504040204" pitchFamily="34" charset="-120"/>
                          <a:cs typeface="Calibri" pitchFamily="34" charset="0"/>
                        </a:rPr>
                        <a:t>作業正確性</a:t>
                      </a:r>
                      <a:endParaRPr lang="en-US" altLang="zh-TW" sz="1800" kern="1200" dirty="0">
                        <a:solidFill>
                          <a:schemeClr val="dk1"/>
                        </a:solidFill>
                        <a:latin typeface="微軟正黑體" panose="020B0604030504040204" pitchFamily="34" charset="-120"/>
                        <a:ea typeface="微軟正黑體" panose="020B0604030504040204" pitchFamily="34" charset="-120"/>
                        <a:cs typeface="Calibri" pitchFamily="34" charset="0"/>
                      </a:endParaRPr>
                    </a:p>
                    <a:p>
                      <a:pPr marL="0" marR="0" lvl="1" indent="0" algn="l" defTabSz="914400" rtl="0" eaLnBrk="1" fontAlgn="auto" latinLnBrk="0" hangingPunct="1">
                        <a:lnSpc>
                          <a:spcPts val="2600"/>
                        </a:lnSpc>
                        <a:spcBef>
                          <a:spcPts val="0"/>
                        </a:spcBef>
                        <a:spcAft>
                          <a:spcPts val="0"/>
                        </a:spcAft>
                        <a:buClrTx/>
                        <a:buSzTx/>
                        <a:buFontTx/>
                        <a:buNone/>
                        <a:tabLst/>
                        <a:defRPr/>
                      </a:pPr>
                      <a:r>
                        <a:rPr lang="en-US" altLang="zh-TW" sz="1800" kern="1200" dirty="0">
                          <a:solidFill>
                            <a:schemeClr val="dk1"/>
                          </a:solidFill>
                          <a:latin typeface="微軟正黑體" panose="020B0604030504040204" pitchFamily="34" charset="-120"/>
                          <a:ea typeface="微軟正黑體" panose="020B0604030504040204" pitchFamily="34" charset="-120"/>
                          <a:cs typeface="Calibri" pitchFamily="34" charset="0"/>
                        </a:rPr>
                        <a:t>2.</a:t>
                      </a:r>
                      <a:r>
                        <a:rPr lang="zh-TW" altLang="en-US" sz="1800" kern="1200" dirty="0">
                          <a:solidFill>
                            <a:schemeClr val="dk1"/>
                          </a:solidFill>
                          <a:latin typeface="微軟正黑體" panose="020B0604030504040204" pitchFamily="34" charset="-120"/>
                          <a:ea typeface="微軟正黑體" panose="020B0604030504040204" pitchFamily="34" charset="-120"/>
                          <a:cs typeface="Calibri" pitchFamily="34" charset="0"/>
                        </a:rPr>
                        <a:t>產能效率</a:t>
                      </a:r>
                      <a:endParaRPr lang="en-US" altLang="zh-TW" sz="1800" kern="1200" dirty="0">
                        <a:solidFill>
                          <a:schemeClr val="dk1"/>
                        </a:solidFill>
                        <a:latin typeface="微軟正黑體" panose="020B0604030504040204" pitchFamily="34" charset="-120"/>
                        <a:ea typeface="微軟正黑體" panose="020B0604030504040204" pitchFamily="34" charset="-120"/>
                        <a:cs typeface="Calibri" pitchFamily="34" charset="0"/>
                      </a:endParaRPr>
                    </a:p>
                    <a:p>
                      <a:pPr marL="0" marR="0" lvl="1" indent="0" algn="l" defTabSz="914400" rtl="0" eaLnBrk="1" fontAlgn="auto" latinLnBrk="0" hangingPunct="1">
                        <a:lnSpc>
                          <a:spcPts val="2600"/>
                        </a:lnSpc>
                        <a:spcBef>
                          <a:spcPts val="0"/>
                        </a:spcBef>
                        <a:spcAft>
                          <a:spcPts val="0"/>
                        </a:spcAft>
                        <a:buClrTx/>
                        <a:buSzTx/>
                        <a:buFontTx/>
                        <a:buNone/>
                        <a:tabLst/>
                        <a:defRPr/>
                      </a:pPr>
                      <a:r>
                        <a:rPr lang="en-US" altLang="zh-TW" sz="1800" kern="1200" dirty="0">
                          <a:solidFill>
                            <a:schemeClr val="dk1"/>
                          </a:solidFill>
                          <a:latin typeface="微軟正黑體" panose="020B0604030504040204" pitchFamily="34" charset="-120"/>
                          <a:ea typeface="微軟正黑體" panose="020B0604030504040204" pitchFamily="34" charset="-120"/>
                          <a:cs typeface="Calibri" pitchFamily="34" charset="0"/>
                        </a:rPr>
                        <a:t>3.</a:t>
                      </a:r>
                      <a:r>
                        <a:rPr lang="zh-TW" altLang="en-US" sz="1800" kern="1200" dirty="0">
                          <a:solidFill>
                            <a:schemeClr val="dk1"/>
                          </a:solidFill>
                          <a:latin typeface="微軟正黑體" panose="020B0604030504040204" pitchFamily="34" charset="-120"/>
                          <a:ea typeface="微軟正黑體" panose="020B0604030504040204" pitchFamily="34" charset="-120"/>
                          <a:cs typeface="Calibri" pitchFamily="34" charset="0"/>
                        </a:rPr>
                        <a:t>職場行為</a:t>
                      </a:r>
                      <a:endParaRPr lang="en-US" altLang="zh-TW" sz="1800" kern="1200" dirty="0">
                        <a:solidFill>
                          <a:schemeClr val="dk1"/>
                        </a:solidFill>
                        <a:latin typeface="微軟正黑體" panose="020B0604030504040204" pitchFamily="34" charset="-120"/>
                        <a:ea typeface="微軟正黑體" panose="020B0604030504040204" pitchFamily="34" charset="-120"/>
                        <a:cs typeface="Calibri" pitchFamily="34" charset="0"/>
                      </a:endParaRPr>
                    </a:p>
                  </a:txBody>
                  <a:tcPr marL="100965" marR="100965" marT="50483" marB="50483" anchor="ctr">
                    <a:lnL w="381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extLst>
                  <a:ext uri="{0D108BD9-81ED-4DB2-BD59-A6C34878D82A}">
                    <a16:rowId xmlns:a16="http://schemas.microsoft.com/office/drawing/2014/main" val="10003"/>
                  </a:ext>
                </a:extLst>
              </a:tr>
              <a:tr h="358657">
                <a:tc gridSpan="4">
                  <a:txBody>
                    <a:bodyPr/>
                    <a:lstStyle/>
                    <a:p>
                      <a:pPr marL="0" lvl="1" indent="0" algn="ctr" defTabSz="914189"/>
                      <a:r>
                        <a:rPr lang="zh-TW" altLang="en-US" sz="1800" b="1" dirty="0">
                          <a:solidFill>
                            <a:srgbClr val="C00000"/>
                          </a:solidFill>
                          <a:latin typeface="微軟正黑體" panose="020B0604030504040204" pitchFamily="34" charset="-120"/>
                          <a:ea typeface="微軟正黑體" panose="020B0604030504040204" pitchFamily="34" charset="-120"/>
                          <a:cs typeface="Calibri" pitchFamily="34" charset="0"/>
                        </a:rPr>
                        <a:t>試用考核</a:t>
                      </a:r>
                      <a:r>
                        <a:rPr lang="en-US" altLang="zh-TW" sz="1800" b="1" dirty="0">
                          <a:solidFill>
                            <a:srgbClr val="C00000"/>
                          </a:solidFill>
                          <a:latin typeface="微軟正黑體" panose="020B0604030504040204" pitchFamily="34" charset="-120"/>
                          <a:ea typeface="微軟正黑體" panose="020B0604030504040204" pitchFamily="34" charset="-120"/>
                          <a:cs typeface="Calibri" pitchFamily="34" charset="0"/>
                        </a:rPr>
                        <a:t>(</a:t>
                      </a:r>
                      <a:r>
                        <a:rPr lang="zh-TW" altLang="en-US" sz="1800" b="1" dirty="0">
                          <a:solidFill>
                            <a:srgbClr val="C00000"/>
                          </a:solidFill>
                          <a:latin typeface="微軟正黑體" panose="020B0604030504040204" pitchFamily="34" charset="-120"/>
                          <a:ea typeface="微軟正黑體" panose="020B0604030504040204" pitchFamily="34" charset="-120"/>
                          <a:cs typeface="Calibri" pitchFamily="34" charset="0"/>
                        </a:rPr>
                        <a:t>本公司得依學生實習進度與結果延長訓練或調整實習內容</a:t>
                      </a:r>
                      <a:r>
                        <a:rPr lang="en-US" altLang="zh-TW" sz="1800" b="1" dirty="0">
                          <a:solidFill>
                            <a:srgbClr val="C00000"/>
                          </a:solidFill>
                          <a:latin typeface="微軟正黑體" panose="020B0604030504040204" pitchFamily="34" charset="-120"/>
                          <a:ea typeface="微軟正黑體" panose="020B0604030504040204" pitchFamily="34" charset="-120"/>
                          <a:cs typeface="Calibri" pitchFamily="34" charset="0"/>
                        </a:rPr>
                        <a:t>)</a:t>
                      </a:r>
                      <a:endParaRPr lang="zh-TW" altLang="en-US" sz="1800" b="1" dirty="0">
                        <a:solidFill>
                          <a:srgbClr val="C00000"/>
                        </a:solidFill>
                        <a:latin typeface="微軟正黑體" panose="020B0604030504040204" pitchFamily="34" charset="-120"/>
                        <a:ea typeface="微軟正黑體" panose="020B0604030504040204" pitchFamily="34" charset="-120"/>
                        <a:cs typeface="Calibri" pitchFamily="34" charset="0"/>
                      </a:endParaRPr>
                    </a:p>
                  </a:txBody>
                  <a:tcPr marL="100965" marR="100965" marT="50483" marB="50483"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hMerge="1">
                  <a:txBody>
                    <a:bodyPr/>
                    <a:lstStyle/>
                    <a:p>
                      <a:endParaRPr lang="zh-TW" altLang="en-US"/>
                    </a:p>
                  </a:txBody>
                  <a:tcPr/>
                </a:tc>
                <a:tc hMerge="1">
                  <a:txBody>
                    <a:bodyPr/>
                    <a:lstStyle/>
                    <a:p>
                      <a:pPr marL="0" lvl="1" indent="0" defTabSz="914189"/>
                      <a:endParaRPr lang="zh-TW" altLang="en-US" sz="2000" dirty="0">
                        <a:latin typeface="+mj-ea"/>
                        <a:ea typeface="+mj-ea"/>
                        <a:cs typeface="Calibri"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tc hMerge="1">
                  <a:txBody>
                    <a:bodyPr/>
                    <a:lstStyle/>
                    <a:p>
                      <a:pPr marL="534988" indent="-534988" algn="ctr"/>
                      <a:endParaRPr lang="zh-TW" altLang="en-US" sz="2000" dirty="0">
                        <a:solidFill>
                          <a:schemeClr val="tx1"/>
                        </a:solidFill>
                        <a:latin typeface="Calibri" pitchFamily="34" charset="0"/>
                        <a:ea typeface="+mn-ea"/>
                        <a:cs typeface="Calibri" pitchFamily="34" charset="0"/>
                      </a:endParaRPr>
                    </a:p>
                  </a:txBody>
                  <a:tcPr anchor="ctr">
                    <a:lnL w="381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666">
                        <a:alpha val="18039"/>
                      </a:srgbClr>
                    </a:solidFill>
                  </a:tcPr>
                </a:tc>
                <a:extLst>
                  <a:ext uri="{0D108BD9-81ED-4DB2-BD59-A6C34878D82A}">
                    <a16:rowId xmlns:a16="http://schemas.microsoft.com/office/drawing/2014/main" val="10004"/>
                  </a:ext>
                </a:extLst>
              </a:tr>
            </a:tbl>
          </a:graphicData>
        </a:graphic>
      </p:graphicFrame>
      <p:sp>
        <p:nvSpPr>
          <p:cNvPr id="11" name="Rectangle 28"/>
          <p:cNvSpPr>
            <a:spLocks noChangeArrowheads="1"/>
          </p:cNvSpPr>
          <p:nvPr/>
        </p:nvSpPr>
        <p:spPr bwMode="auto">
          <a:xfrm>
            <a:off x="244180" y="887058"/>
            <a:ext cx="9541060" cy="465699"/>
          </a:xfrm>
          <a:prstGeom prst="rect">
            <a:avLst/>
          </a:prstGeom>
          <a:solidFill>
            <a:schemeClr val="bg1"/>
          </a:solidFill>
          <a:ln>
            <a:noFill/>
          </a:ln>
        </p:spPr>
        <p:txBody>
          <a:bodyPr wrap="square" lIns="90990" tIns="45495" rIns="90990" bIns="45495">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29"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pitchFamily="34" charset="0"/>
              </a:rPr>
              <a:t>指派資深同仁擔任小導師，提供學生在工作與生活之全方位協助</a:t>
            </a:r>
            <a:r>
              <a:rPr kumimoji="1" lang="en-US" altLang="zh-TW" sz="2429"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pitchFamily="34" charset="0"/>
              </a:rPr>
              <a:t>!</a:t>
            </a:r>
            <a:endParaRPr kumimoji="1" lang="zh-TW" altLang="en-US" sz="2429"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Calibri" pitchFamily="34" charset="0"/>
            </a:endParaRPr>
          </a:p>
        </p:txBody>
      </p:sp>
    </p:spTree>
    <p:extLst>
      <p:ext uri="{BB962C8B-B14F-4D97-AF65-F5344CB8AC3E}">
        <p14:creationId xmlns:p14="http://schemas.microsoft.com/office/powerpoint/2010/main" val="307465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a:extLst>
              <a:ext uri="{FF2B5EF4-FFF2-40B4-BE49-F238E27FC236}">
                <a16:creationId xmlns:a16="http://schemas.microsoft.com/office/drawing/2014/main" id="{B81E4B79-D16D-E66B-0604-949A34C72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37" t="55121" r="7352" b="12654"/>
          <a:stretch>
            <a:fillRect/>
          </a:stretch>
        </p:blipFill>
        <p:spPr bwMode="auto">
          <a:xfrm>
            <a:off x="-7938" y="5449888"/>
            <a:ext cx="815181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C:\Users\Z00039464\Desktop\collabor-banks-09.png">
            <a:extLst>
              <a:ext uri="{FF2B5EF4-FFF2-40B4-BE49-F238E27FC236}">
                <a16:creationId xmlns:a16="http://schemas.microsoft.com/office/drawing/2014/main" id="{33FA2323-50AC-63FA-ADCE-AFF232388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投影片編號版面配置區 1">
            <a:extLst>
              <a:ext uri="{FF2B5EF4-FFF2-40B4-BE49-F238E27FC236}">
                <a16:creationId xmlns:a16="http://schemas.microsoft.com/office/drawing/2014/main" id="{3C9A0D4F-2481-CD58-84C4-5C76E2D9FD70}"/>
              </a:ext>
            </a:extLst>
          </p:cNvPr>
          <p:cNvSpPr>
            <a:spLocks noGrp="1"/>
          </p:cNvSpPr>
          <p:nvPr>
            <p:ph type="sldNum" sz="quarter" idx="12"/>
          </p:nvPr>
        </p:nvSpPr>
        <p:spPr>
          <a:xfrm>
            <a:off x="9328150" y="71358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marL="0" marR="0" lvl="0" indent="0" algn="l" defTabSz="885825" rtl="0" eaLnBrk="1" fontAlgn="base" latinLnBrk="0" hangingPunct="1">
              <a:lnSpc>
                <a:spcPct val="100000"/>
              </a:lnSpc>
              <a:spcBef>
                <a:spcPct val="0"/>
              </a:spcBef>
              <a:spcAft>
                <a:spcPct val="0"/>
              </a:spcAft>
              <a:buClrTx/>
              <a:buSzTx/>
              <a:buFontTx/>
              <a:buNone/>
              <a:tabLst/>
              <a:defRPr/>
            </a:pPr>
            <a:fld id="{63BED112-9D87-AD4F-8F54-FAA11B4AE864}" type="slidenum">
              <a:rPr kumimoji="1" lang="en-US" altLang="zh-TW" sz="1000" b="0" i="0" u="none" strike="noStrike" kern="1200" cap="none" spc="0" normalizeH="0" baseline="0" noProof="0">
                <a:ln>
                  <a:noFill/>
                </a:ln>
                <a:solidFill>
                  <a:srgbClr val="1F497D"/>
                </a:solidFill>
                <a:effectLst/>
                <a:uLnTx/>
                <a:uFillTx/>
                <a:latin typeface="Arial" panose="020B0604020202020204" pitchFamily="34" charset="0"/>
                <a:ea typeface="新細明體" panose="02020500000000000000" pitchFamily="18" charset="-120"/>
              </a:rPr>
              <a:pPr marL="0" marR="0" lvl="0" indent="0" algn="l" defTabSz="885825" rtl="0" eaLnBrk="1" fontAlgn="base" latinLnBrk="0" hangingPunct="1">
                <a:lnSpc>
                  <a:spcPct val="100000"/>
                </a:lnSpc>
                <a:spcBef>
                  <a:spcPct val="0"/>
                </a:spcBef>
                <a:spcAft>
                  <a:spcPct val="0"/>
                </a:spcAft>
                <a:buClrTx/>
                <a:buSzTx/>
                <a:buFontTx/>
                <a:buNone/>
                <a:tabLst/>
                <a:defRPr/>
              </a:pPr>
              <a:t>8</a:t>
            </a:fld>
            <a:endParaRPr kumimoji="1" lang="en-US" altLang="zh-TW" sz="1000" b="0" i="0" u="none" strike="noStrike" kern="1200" cap="none" spc="0" normalizeH="0" baseline="0" noProof="0">
              <a:ln>
                <a:noFill/>
              </a:ln>
              <a:solidFill>
                <a:srgbClr val="1F497D"/>
              </a:solidFill>
              <a:effectLst/>
              <a:uLnTx/>
              <a:uFillTx/>
              <a:latin typeface="Arial" panose="020B0604020202020204" pitchFamily="34" charset="0"/>
              <a:ea typeface="新細明體" panose="02020500000000000000" pitchFamily="18" charset="-120"/>
            </a:endParaRPr>
          </a:p>
        </p:txBody>
      </p:sp>
      <p:sp>
        <p:nvSpPr>
          <p:cNvPr id="6" name="单圆角矩形 11"/>
          <p:cNvSpPr>
            <a:spLocks/>
          </p:cNvSpPr>
          <p:nvPr/>
        </p:nvSpPr>
        <p:spPr bwMode="auto">
          <a:xfrm>
            <a:off x="152401" y="268904"/>
            <a:ext cx="153988" cy="629462"/>
          </a:xfrm>
          <a:custGeom>
            <a:avLst/>
            <a:gdLst>
              <a:gd name="T0" fmla="*/ 0 w 153987"/>
              <a:gd name="T1" fmla="*/ 0 h 636588"/>
              <a:gd name="T2" fmla="*/ 128335 w 153987"/>
              <a:gd name="T3" fmla="*/ 0 h 636588"/>
              <a:gd name="T4" fmla="*/ 154000 w 153987"/>
              <a:gd name="T5" fmla="*/ 25665 h 636588"/>
              <a:gd name="T6" fmla="*/ 154000 w 153987"/>
              <a:gd name="T7" fmla="*/ 636588 h 636588"/>
              <a:gd name="T8" fmla="*/ 0 w 153987"/>
              <a:gd name="T9" fmla="*/ 636588 h 636588"/>
              <a:gd name="T10" fmla="*/ 0 w 153987"/>
              <a:gd name="T11" fmla="*/ 0 h 636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987" h="636588">
                <a:moveTo>
                  <a:pt x="0" y="0"/>
                </a:moveTo>
                <a:lnTo>
                  <a:pt x="128322" y="0"/>
                </a:lnTo>
                <a:cubicBezTo>
                  <a:pt x="142496" y="0"/>
                  <a:pt x="153987" y="11491"/>
                  <a:pt x="153987" y="25665"/>
                </a:cubicBezTo>
                <a:lnTo>
                  <a:pt x="153987" y="636588"/>
                </a:lnTo>
                <a:lnTo>
                  <a:pt x="0" y="636588"/>
                </a:lnTo>
                <a:lnTo>
                  <a:pt x="0" y="0"/>
                </a:lnTo>
                <a:close/>
              </a:path>
            </a:pathLst>
          </a:custGeom>
          <a:solidFill>
            <a:srgbClr val="006666"/>
          </a:solidFill>
          <a:ln>
            <a:noFill/>
          </a:ln>
          <a:effectLst>
            <a:outerShdw dist="107763" dir="13500000" sx="125000" sy="125000" algn="br" rotWithShape="0">
              <a:srgbClr val="808080">
                <a:alpha val="50000"/>
              </a:srgbClr>
            </a:outerShdw>
          </a:effectLst>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lIns="90990" tIns="45495" rIns="90990" bIns="45495" anchor="ctr"/>
          <a:lstStyle/>
          <a:p>
            <a:endParaRPr lang="zh-TW" altLang="en-US" sz="2650"/>
          </a:p>
        </p:txBody>
      </p:sp>
      <p:graphicFrame>
        <p:nvGraphicFramePr>
          <p:cNvPr id="9" name="資料庫圖表 8"/>
          <p:cNvGraphicFramePr/>
          <p:nvPr>
            <p:extLst>
              <p:ext uri="{D42A27DB-BD31-4B8C-83A1-F6EECF244321}">
                <p14:modId xmlns:p14="http://schemas.microsoft.com/office/powerpoint/2010/main" val="840454152"/>
              </p:ext>
            </p:extLst>
          </p:nvPr>
        </p:nvGraphicFramePr>
        <p:xfrm>
          <a:off x="1538857" y="1452787"/>
          <a:ext cx="6731000"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框架 9"/>
          <p:cNvSpPr/>
          <p:nvPr/>
        </p:nvSpPr>
        <p:spPr>
          <a:xfrm>
            <a:off x="655762" y="1045034"/>
            <a:ext cx="8857109" cy="4276095"/>
          </a:xfrm>
          <a:prstGeom prst="frame">
            <a:avLst>
              <a:gd name="adj1" fmla="val 4971"/>
            </a:avLst>
          </a:prstGeom>
        </p:spPr>
        <p:style>
          <a:lnRef idx="2">
            <a:schemeClr val="accent3">
              <a:shade val="50000"/>
            </a:schemeClr>
          </a:lnRef>
          <a:fillRef idx="1">
            <a:schemeClr val="accent3"/>
          </a:fillRef>
          <a:effectRef idx="0">
            <a:schemeClr val="accent3"/>
          </a:effectRef>
          <a:fontRef idx="minor">
            <a:schemeClr val="lt1"/>
          </a:fontRef>
        </p:style>
        <p:txBody>
          <a:bodyPr lIns="90990" tIns="45495" rIns="90990" bIns="45495" anchor="ctr"/>
          <a:lstStyle/>
          <a:p>
            <a:pPr algn="ctr">
              <a:defRPr/>
            </a:pPr>
            <a:endParaRPr lang="zh-TW" altLang="en-US" sz="2650">
              <a:solidFill>
                <a:schemeClr val="tx1"/>
              </a:solidFill>
            </a:endParaRPr>
          </a:p>
        </p:txBody>
      </p:sp>
      <p:sp>
        <p:nvSpPr>
          <p:cNvPr id="11" name="文字方塊 10"/>
          <p:cNvSpPr txBox="1"/>
          <p:nvPr/>
        </p:nvSpPr>
        <p:spPr>
          <a:xfrm>
            <a:off x="-1792510" y="1524794"/>
            <a:ext cx="1689822" cy="369332"/>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lang="zh-TW" altLang="en-US" sz="1800" b="1" dirty="0">
                <a:latin typeface="微軟正黑體" panose="020B0604030504040204" pitchFamily="34" charset="-120"/>
                <a:ea typeface="微軟正黑體" panose="020B0604030504040204" pitchFamily="34" charset="-120"/>
              </a:rPr>
              <a:t>請客服</a:t>
            </a:r>
            <a:r>
              <a:rPr lang="en-US" altLang="zh-TW" sz="1800" b="1" dirty="0">
                <a:latin typeface="微軟正黑體" panose="020B0604030504040204" pitchFamily="34" charset="-120"/>
                <a:ea typeface="微軟正黑體" panose="020B0604030504040204" pitchFamily="34" charset="-120"/>
              </a:rPr>
              <a:t>AO</a:t>
            </a:r>
            <a:r>
              <a:rPr lang="zh-TW" altLang="en-US" sz="1800" b="1" dirty="0">
                <a:latin typeface="微軟正黑體" panose="020B0604030504040204" pitchFamily="34" charset="-120"/>
                <a:ea typeface="微軟正黑體" panose="020B0604030504040204" pitchFamily="34" charset="-120"/>
              </a:rPr>
              <a:t>確認</a:t>
            </a:r>
          </a:p>
        </p:txBody>
      </p:sp>
      <p:sp>
        <p:nvSpPr>
          <p:cNvPr id="12" name="矩形 15">
            <a:extLst>
              <a:ext uri="{FF2B5EF4-FFF2-40B4-BE49-F238E27FC236}">
                <a16:creationId xmlns:a16="http://schemas.microsoft.com/office/drawing/2014/main" id="{1BC1FA3C-7C44-0C03-E567-3549CD3E0359}"/>
              </a:ext>
            </a:extLst>
          </p:cNvPr>
          <p:cNvSpPr>
            <a:spLocks noChangeArrowheads="1"/>
          </p:cNvSpPr>
          <p:nvPr/>
        </p:nvSpPr>
        <p:spPr bwMode="auto">
          <a:xfrm>
            <a:off x="550863" y="149225"/>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A0017"/>
              </a:buClr>
              <a:buChar char="•"/>
              <a:defRPr kumimoji="1" sz="2200">
                <a:solidFill>
                  <a:schemeClr val="tx1"/>
                </a:solidFill>
                <a:latin typeface="Arial" pitchFamily="34" charset="0"/>
                <a:ea typeface="華康中黑體" pitchFamily="49" charset="-120"/>
              </a:defRPr>
            </a:lvl1pPr>
            <a:lvl2pPr marL="742950" indent="-285750" eaLnBrk="0" hangingPunct="0">
              <a:spcBef>
                <a:spcPct val="20000"/>
              </a:spcBef>
              <a:buClr>
                <a:srgbClr val="DA0017"/>
              </a:buClr>
              <a:buChar char="–"/>
              <a:defRPr kumimoji="1" sz="2000">
                <a:solidFill>
                  <a:schemeClr val="tx1"/>
                </a:solidFill>
                <a:latin typeface="Arial" pitchFamily="34" charset="0"/>
                <a:ea typeface="華康中黑體" pitchFamily="49" charset="-120"/>
              </a:defRPr>
            </a:lvl2pPr>
            <a:lvl3pPr marL="1143000" indent="-228600" eaLnBrk="0" hangingPunct="0">
              <a:spcBef>
                <a:spcPct val="20000"/>
              </a:spcBef>
              <a:buClr>
                <a:srgbClr val="DA0017"/>
              </a:buClr>
              <a:buChar char="•"/>
              <a:defRPr kumimoji="1">
                <a:solidFill>
                  <a:schemeClr val="tx1"/>
                </a:solidFill>
                <a:latin typeface="Arial" pitchFamily="34" charset="0"/>
                <a:ea typeface="華康中黑體" pitchFamily="49" charset="-120"/>
              </a:defRPr>
            </a:lvl3pPr>
            <a:lvl4pPr marL="1600200" indent="-228600" eaLnBrk="0" hangingPunct="0">
              <a:spcBef>
                <a:spcPct val="20000"/>
              </a:spcBef>
              <a:defRPr kumimoji="1" sz="1600">
                <a:solidFill>
                  <a:schemeClr val="tx1"/>
                </a:solidFill>
                <a:latin typeface="Times New Roman" pitchFamily="18" charset="0"/>
                <a:ea typeface="華康中黑體" pitchFamily="49" charset="-120"/>
              </a:defRPr>
            </a:lvl4pPr>
            <a:lvl5pPr marL="2057400" indent="-228600" eaLnBrk="0" hangingPunct="0">
              <a:spcBef>
                <a:spcPct val="20000"/>
              </a:spcBef>
              <a:buChar char="»"/>
              <a:defRPr kumimoji="1" sz="1300">
                <a:solidFill>
                  <a:schemeClr val="tx1"/>
                </a:solidFill>
                <a:latin typeface="Times New Roman"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itchFamily="18" charset="0"/>
                <a:ea typeface="華康中黑體" pitchFamily="49" charset="-120"/>
              </a:defRPr>
            </a:lvl9pPr>
          </a:lstStyle>
          <a:p>
            <a:pPr defTabSz="1014413" eaLnBrk="1" hangingPunct="1">
              <a:spcBef>
                <a:spcPct val="0"/>
              </a:spcBef>
              <a:buClrTx/>
              <a:buFontTx/>
              <a:buNone/>
              <a:defRPr/>
            </a:pPr>
            <a:r>
              <a:rPr lang="zh-TW" altLang="en-US" sz="3200" b="1" dirty="0">
                <a:solidFill>
                  <a:srgbClr val="01544C"/>
                </a:solidFill>
                <a:latin typeface="微軟正黑體" panose="020B0604030504040204" pitchFamily="34" charset="-120"/>
                <a:ea typeface="微軟正黑體" panose="020B0604030504040204" pitchFamily="34" charset="-120"/>
                <a:cs typeface="+mj-cs"/>
              </a:rPr>
              <a:t>實習期間績效指標</a:t>
            </a:r>
            <a:endParaRPr lang="en-US" altLang="zh-TW" sz="3200" b="1" dirty="0">
              <a:solidFill>
                <a:srgbClr val="00544C"/>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00461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內容版面配置區 2">
            <a:extLst>
              <a:ext uri="{FF2B5EF4-FFF2-40B4-BE49-F238E27FC236}">
                <a16:creationId xmlns:a16="http://schemas.microsoft.com/office/drawing/2014/main" id="{9EFE748C-610C-9808-8F9F-B2D0EC558E5E}"/>
              </a:ext>
            </a:extLst>
          </p:cNvPr>
          <p:cNvSpPr txBox="1">
            <a:spLocks/>
          </p:cNvSpPr>
          <p:nvPr/>
        </p:nvSpPr>
        <p:spPr bwMode="auto">
          <a:xfrm>
            <a:off x="2841947" y="2532906"/>
            <a:ext cx="64547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53" tIns="50726" rIns="101453" bIns="50726"/>
          <a:lstStyle>
            <a:lvl1pPr>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eaLnBrk="1" hangingPunct="1">
              <a:spcBef>
                <a:spcPct val="0"/>
              </a:spcBef>
              <a:buClrTx/>
              <a:buFontTx/>
              <a:buNone/>
            </a:pPr>
            <a:r>
              <a:rPr lang="en-US" altLang="zh-TW"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What can we offer you</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ClrTx/>
              <a:buFontTx/>
              <a:buNone/>
            </a:pPr>
            <a:r>
              <a:rPr lang="zh-TW" altLang="en-US" sz="4400" b="1" dirty="0">
                <a:solidFill>
                  <a:srgbClr val="000000"/>
                </a:solidFill>
                <a:latin typeface="Century Gothic" panose="020B0502020202020204" pitchFamily="34" charset="0"/>
                <a:ea typeface="微軟正黑體" panose="020B0604030504040204" pitchFamily="34" charset="-120"/>
                <a:cs typeface="Times New Roman" panose="02020603050405020304" pitchFamily="18" charset="0"/>
              </a:rPr>
              <a:t>你可以獲得什麼</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4400" b="1" dirty="0">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0484" name="Picture 2">
            <a:extLst>
              <a:ext uri="{FF2B5EF4-FFF2-40B4-BE49-F238E27FC236}">
                <a16:creationId xmlns:a16="http://schemas.microsoft.com/office/drawing/2014/main" id="{CBDCFC2B-6E94-CCA9-33CC-2D6789196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37" t="55121" r="7352" b="12654"/>
          <a:stretch>
            <a:fillRect/>
          </a:stretch>
        </p:blipFill>
        <p:spPr bwMode="auto">
          <a:xfrm>
            <a:off x="-7938" y="5449888"/>
            <a:ext cx="815181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C:\Users\Z00039464\Desktop\collabor-banks-09.png">
            <a:extLst>
              <a:ext uri="{FF2B5EF4-FFF2-40B4-BE49-F238E27FC236}">
                <a16:creationId xmlns:a16="http://schemas.microsoft.com/office/drawing/2014/main" id="{C75E6E09-4526-E678-B8D1-1D3665510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0"/>
            <a:ext cx="17446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投影片編號版面配置區 1">
            <a:extLst>
              <a:ext uri="{FF2B5EF4-FFF2-40B4-BE49-F238E27FC236}">
                <a16:creationId xmlns:a16="http://schemas.microsoft.com/office/drawing/2014/main" id="{4CC53BFE-568E-0948-590A-A2637203FBCB}"/>
              </a:ext>
            </a:extLst>
          </p:cNvPr>
          <p:cNvSpPr>
            <a:spLocks noGrp="1"/>
          </p:cNvSpPr>
          <p:nvPr>
            <p:ph type="sldNum" sz="quarter" idx="12"/>
          </p:nvPr>
        </p:nvSpPr>
        <p:spPr>
          <a:xfrm>
            <a:off x="9328150" y="7135813"/>
            <a:ext cx="58737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20000"/>
              </a:spcBef>
              <a:buClr>
                <a:srgbClr val="DA0017"/>
              </a:buClr>
              <a:buChar char="•"/>
              <a:defRPr kumimoji="1" sz="2200">
                <a:solidFill>
                  <a:schemeClr val="tx1"/>
                </a:solidFill>
                <a:latin typeface="Arial" panose="020B0604020202020204" pitchFamily="34" charset="0"/>
                <a:ea typeface="華康中黑體" pitchFamily="49" charset="-120"/>
              </a:defRPr>
            </a:lvl1pPr>
            <a:lvl2pPr marL="742950" indent="-285750" defTabSz="885825">
              <a:spcBef>
                <a:spcPct val="20000"/>
              </a:spcBef>
              <a:buClr>
                <a:srgbClr val="DA0017"/>
              </a:buClr>
              <a:buChar char="–"/>
              <a:defRPr kumimoji="1" sz="2000">
                <a:solidFill>
                  <a:schemeClr val="tx1"/>
                </a:solidFill>
                <a:latin typeface="Arial" panose="020B0604020202020204" pitchFamily="34" charset="0"/>
                <a:ea typeface="華康中黑體" pitchFamily="49" charset="-120"/>
              </a:defRPr>
            </a:lvl2pPr>
            <a:lvl3pPr marL="1143000" indent="-228600" defTabSz="885825">
              <a:spcBef>
                <a:spcPct val="20000"/>
              </a:spcBef>
              <a:buClr>
                <a:srgbClr val="DA0017"/>
              </a:buClr>
              <a:buChar char="•"/>
              <a:defRPr kumimoji="1">
                <a:solidFill>
                  <a:schemeClr val="tx1"/>
                </a:solidFill>
                <a:latin typeface="Arial" panose="020B0604020202020204" pitchFamily="34" charset="0"/>
                <a:ea typeface="華康中黑體" pitchFamily="49" charset="-120"/>
              </a:defRPr>
            </a:lvl3pPr>
            <a:lvl4pPr marL="1600200" indent="-228600" defTabSz="885825">
              <a:spcBef>
                <a:spcPct val="20000"/>
              </a:spcBef>
              <a:defRPr kumimoji="1" sz="1600">
                <a:solidFill>
                  <a:schemeClr val="tx1"/>
                </a:solidFill>
                <a:latin typeface="Times New Roman" panose="02020603050405020304" pitchFamily="18" charset="0"/>
                <a:ea typeface="華康中黑體" pitchFamily="49" charset="-120"/>
              </a:defRPr>
            </a:lvl4pPr>
            <a:lvl5pPr marL="2057400" indent="-228600" defTabSz="885825">
              <a:spcBef>
                <a:spcPct val="20000"/>
              </a:spcBef>
              <a:buChar char="»"/>
              <a:defRPr kumimoji="1" sz="1300">
                <a:solidFill>
                  <a:schemeClr val="tx1"/>
                </a:solidFill>
                <a:latin typeface="Times New Roman" panose="02020603050405020304" pitchFamily="18" charset="0"/>
                <a:ea typeface="華康中黑體" pitchFamily="49" charset="-120"/>
              </a:defRPr>
            </a:lvl5pPr>
            <a:lvl6pPr marL="25146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6pPr>
            <a:lvl7pPr marL="29718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7pPr>
            <a:lvl8pPr marL="34290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8pPr>
            <a:lvl9pPr marL="3886200" indent="-228600" defTabSz="885825" eaLnBrk="0" fontAlgn="base" hangingPunct="0">
              <a:spcBef>
                <a:spcPct val="20000"/>
              </a:spcBef>
              <a:spcAft>
                <a:spcPct val="0"/>
              </a:spcAft>
              <a:buChar char="»"/>
              <a:defRPr kumimoji="1" sz="1300">
                <a:solidFill>
                  <a:schemeClr val="tx1"/>
                </a:solidFill>
                <a:latin typeface="Times New Roman" panose="02020603050405020304" pitchFamily="18" charset="0"/>
                <a:ea typeface="華康中黑體" pitchFamily="49" charset="-120"/>
              </a:defRPr>
            </a:lvl9pPr>
          </a:lstStyle>
          <a:p>
            <a:pPr algn="l">
              <a:spcBef>
                <a:spcPct val="0"/>
              </a:spcBef>
              <a:buClrTx/>
              <a:buFontTx/>
              <a:buNone/>
            </a:pPr>
            <a:fld id="{A6444696-A8B7-6149-B3E9-1B196388F922}" type="slidenum">
              <a:rPr lang="en-US" altLang="zh-TW" sz="1000">
                <a:solidFill>
                  <a:srgbClr val="1F497D"/>
                </a:solidFill>
                <a:ea typeface="新細明體" panose="02020500000000000000" pitchFamily="18" charset="-120"/>
              </a:rPr>
              <a:pPr algn="l">
                <a:spcBef>
                  <a:spcPct val="0"/>
                </a:spcBef>
                <a:buClrTx/>
                <a:buFontTx/>
                <a:buNone/>
              </a:pPr>
              <a:t>9</a:t>
            </a:fld>
            <a:endParaRPr lang="en-US" altLang="zh-TW" sz="1000">
              <a:solidFill>
                <a:srgbClr val="1F497D"/>
              </a:solidFill>
              <a:ea typeface="新細明體" panose="02020500000000000000" pitchFamily="18" charset="-120"/>
            </a:endParaRPr>
          </a:p>
        </p:txBody>
      </p:sp>
      <p:pic>
        <p:nvPicPr>
          <p:cNvPr id="3" name="圖片 2">
            <a:extLst>
              <a:ext uri="{FF2B5EF4-FFF2-40B4-BE49-F238E27FC236}">
                <a16:creationId xmlns:a16="http://schemas.microsoft.com/office/drawing/2014/main" id="{BD1942D0-8727-EB78-F76A-96A557FD9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350" y="1524794"/>
            <a:ext cx="4032813" cy="3024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qO57tUoREGUMaAUrSVjw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0iaC4K7qEqUyI.idRgPaA"/>
</p:tagLst>
</file>

<file path=ppt/tags/tag4.xml><?xml version="1.0" encoding="utf-8"?>
<p:tagLst xmlns:a="http://schemas.openxmlformats.org/drawingml/2006/main" xmlns:r="http://schemas.openxmlformats.org/officeDocument/2006/relationships" xmlns:p="http://schemas.openxmlformats.org/presentationml/2006/main">
  <p:tag name="LTOP" val=" 214.125"/>
  <p:tag name="LLEFT" val=" 80.125"/>
</p:tagLst>
</file>

<file path=ppt/theme/theme1.xml><?xml version="1.0" encoding="utf-8"?>
<a:theme xmlns:a="http://schemas.openxmlformats.org/drawingml/2006/main" name="預設簡報設計">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預設簡報設計">
      <a:majorFont>
        <a:latin typeface="Arial"/>
        <a:ea typeface="華康中黑體"/>
        <a:cs typeface="華康中黑體"/>
      </a:majorFont>
      <a:minorFont>
        <a:latin typeface="Arial"/>
        <a:ea typeface="華康中黑體"/>
        <a:cs typeface="華康中黑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預設簡報設計">
      <a:majorFont>
        <a:latin typeface="Arial"/>
        <a:ea typeface="華康中黑體"/>
        <a:cs typeface="華康中黑體"/>
      </a:majorFont>
      <a:minorFont>
        <a:latin typeface="Arial"/>
        <a:ea typeface="華康中黑體"/>
        <a:cs typeface="華康中黑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20278</TotalTime>
  <Words>1114</Words>
  <Application>Microsoft Office PowerPoint</Application>
  <PresentationFormat>自訂</PresentationFormat>
  <Paragraphs>219</Paragraphs>
  <Slides>13</Slides>
  <Notes>4</Notes>
  <HiddenSlides>0</HiddenSlides>
  <MMClips>0</MMClips>
  <ScaleCrop>false</ScaleCrop>
  <HeadingPairs>
    <vt:vector size="8" baseType="variant">
      <vt:variant>
        <vt:lpstr>使用字型</vt:lpstr>
      </vt:variant>
      <vt:variant>
        <vt:i4>9</vt:i4>
      </vt:variant>
      <vt:variant>
        <vt:lpstr>佈景主題</vt:lpstr>
      </vt:variant>
      <vt:variant>
        <vt:i4>2</vt:i4>
      </vt:variant>
      <vt:variant>
        <vt:lpstr>內嵌 OLE 伺服程式</vt:lpstr>
      </vt:variant>
      <vt:variant>
        <vt:i4>2</vt:i4>
      </vt:variant>
      <vt:variant>
        <vt:lpstr>投影片標題</vt:lpstr>
      </vt:variant>
      <vt:variant>
        <vt:i4>13</vt:i4>
      </vt:variant>
    </vt:vector>
  </HeadingPairs>
  <TitlesOfParts>
    <vt:vector size="26" baseType="lpstr">
      <vt:lpstr>華康中明體</vt:lpstr>
      <vt:lpstr>華康中黑體</vt:lpstr>
      <vt:lpstr>微軟正黑體</vt:lpstr>
      <vt:lpstr>新細明體</vt:lpstr>
      <vt:lpstr>標楷體</vt:lpstr>
      <vt:lpstr>Arial</vt:lpstr>
      <vt:lpstr>Century Gothic</vt:lpstr>
      <vt:lpstr>Times New Roman</vt:lpstr>
      <vt:lpstr>Wingdings</vt:lpstr>
      <vt:lpstr>預設簡報設計</vt:lpstr>
      <vt:lpstr>1_預設簡報設計</vt:lpstr>
      <vt:lpstr>think-cell Slide</vt:lpstr>
      <vt:lpstr>Photo Editor 影像</vt:lpstr>
      <vt:lpstr>PowerPoint 簡報</vt:lpstr>
      <vt:lpstr>PowerPoint 簡報</vt:lpstr>
      <vt:lpstr>PowerPoint 簡報</vt:lpstr>
      <vt:lpstr>PowerPoint 簡報</vt:lpstr>
      <vt:lpstr>證照充實，職涯加值 </vt:lpstr>
      <vt:lpstr>PowerPoint 簡報</vt:lpstr>
      <vt:lpstr>PowerPoint 簡報</vt:lpstr>
      <vt:lpstr>PowerPoint 簡報</vt:lpstr>
      <vt:lpstr>PowerPoint 簡報</vt:lpstr>
      <vt:lpstr>What can we offer you? 你可以獲得什麼?</vt:lpstr>
      <vt:lpstr>PowerPoint 簡報</vt:lpstr>
      <vt:lpstr>PowerPoint 簡報</vt:lpstr>
      <vt:lpstr>PowerPoint 簡報</vt:lpstr>
    </vt:vector>
  </TitlesOfParts>
  <Company>Ogilvy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中國信託簡報標題(42pt)</dc:title>
  <dc:creator>Ogilvy</dc:creator>
  <cp:lastModifiedBy>林睿君(Rachel Lin)</cp:lastModifiedBy>
  <cp:revision>664</cp:revision>
  <cp:lastPrinted>2022-03-03T09:08:33Z</cp:lastPrinted>
  <dcterms:created xsi:type="dcterms:W3CDTF">2004-09-23T10:07:30Z</dcterms:created>
  <dcterms:modified xsi:type="dcterms:W3CDTF">2025-02-24T12:19:29Z</dcterms:modified>
</cp:coreProperties>
</file>